
<file path=[Content_Types].xml><?xml version="1.0" encoding="utf-8"?>
<Types xmlns="http://schemas.openxmlformats.org/package/2006/content-types">
  <Default Extension="gif" ContentType="image/gif"/>
  <Default Extension="jpeg" ContentType="image/jpeg"/>
  <Default Extension="m4a" ContentType="audio/mp4"/>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1.xml" ContentType="application/vnd.openxmlformats-officedocument.presentationml.tags+xml"/>
  <Override PartName="/ppt/notesSlides/notesSlide19.xml" ContentType="application/vnd.openxmlformats-officedocument.presentationml.notesSlide+xml"/>
  <Override PartName="/ppt/tags/tag2.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2" r:id="rId1"/>
  </p:sldMasterIdLst>
  <p:notesMasterIdLst>
    <p:notesMasterId r:id="rId30"/>
  </p:notesMasterIdLst>
  <p:sldIdLst>
    <p:sldId id="257" r:id="rId2"/>
    <p:sldId id="294" r:id="rId3"/>
    <p:sldId id="300" r:id="rId4"/>
    <p:sldId id="296" r:id="rId5"/>
    <p:sldId id="301" r:id="rId6"/>
    <p:sldId id="302" r:id="rId7"/>
    <p:sldId id="304" r:id="rId8"/>
    <p:sldId id="305" r:id="rId9"/>
    <p:sldId id="306" r:id="rId10"/>
    <p:sldId id="307" r:id="rId11"/>
    <p:sldId id="303" r:id="rId12"/>
    <p:sldId id="308" r:id="rId13"/>
    <p:sldId id="309" r:id="rId14"/>
    <p:sldId id="310" r:id="rId15"/>
    <p:sldId id="311" r:id="rId16"/>
    <p:sldId id="312" r:id="rId17"/>
    <p:sldId id="313" r:id="rId18"/>
    <p:sldId id="314" r:id="rId19"/>
    <p:sldId id="323" r:id="rId20"/>
    <p:sldId id="322" r:id="rId21"/>
    <p:sldId id="317" r:id="rId22"/>
    <p:sldId id="318" r:id="rId23"/>
    <p:sldId id="319" r:id="rId24"/>
    <p:sldId id="320" r:id="rId25"/>
    <p:sldId id="325" r:id="rId26"/>
    <p:sldId id="326" r:id="rId27"/>
    <p:sldId id="329" r:id="rId28"/>
    <p:sldId id="298"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B3A52"/>
    <a:srgbClr val="E9EDF0"/>
    <a:srgbClr val="6795B4"/>
    <a:srgbClr val="F8FAFC"/>
    <a:srgbClr val="00B9FF"/>
    <a:srgbClr val="CED9E1"/>
    <a:srgbClr val="000000"/>
    <a:srgbClr val="9EBACC"/>
    <a:srgbClr val="DBE9F3"/>
    <a:srgbClr val="6695B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220"/>
    <p:restoredTop sz="82028"/>
  </p:normalViewPr>
  <p:slideViewPr>
    <p:cSldViewPr snapToGrid="0" snapToObjects="1">
      <p:cViewPr varScale="1">
        <p:scale>
          <a:sx n="110" d="100"/>
          <a:sy n="110" d="100"/>
        </p:scale>
        <p:origin x="776" y="184"/>
      </p:cViewPr>
      <p:guideLst/>
    </p:cSldViewPr>
  </p:slideViewPr>
  <p:notesTextViewPr>
    <p:cViewPr>
      <p:scale>
        <a:sx n="155" d="100"/>
        <a:sy n="155" d="100"/>
      </p:scale>
      <p:origin x="0" y="0"/>
    </p:cViewPr>
  </p:notesTextViewPr>
  <p:notesViewPr>
    <p:cSldViewPr snapToGrid="0" snapToObjects="1">
      <p:cViewPr varScale="1">
        <p:scale>
          <a:sx n="166" d="100"/>
          <a:sy n="166" d="100"/>
        </p:scale>
        <p:origin x="4048" y="19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F93A558-73C8-BD49-B216-FB26EBFF9EE4}" type="datetimeFigureOut">
              <a:rPr lang="en-US" smtClean="0"/>
              <a:t>4/25/22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6C56CD4-A85A-974D-81E8-45F1DBB41D41}" type="slidenum">
              <a:rPr lang="en-US" smtClean="0"/>
              <a:t>‹#›</a:t>
            </a:fld>
            <a:endParaRPr lang="en-US"/>
          </a:p>
        </p:txBody>
      </p:sp>
    </p:spTree>
    <p:extLst>
      <p:ext uri="{BB962C8B-B14F-4D97-AF65-F5344CB8AC3E}">
        <p14:creationId xmlns:p14="http://schemas.microsoft.com/office/powerpoint/2010/main" val="27859179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C56CD4-A85A-974D-81E8-45F1DBB41D41}" type="slidenum">
              <a:rPr lang="en-US" smtClean="0"/>
              <a:t>1</a:t>
            </a:fld>
            <a:endParaRPr lang="en-US"/>
          </a:p>
        </p:txBody>
      </p:sp>
    </p:spTree>
    <p:extLst>
      <p:ext uri="{BB962C8B-B14F-4D97-AF65-F5344CB8AC3E}">
        <p14:creationId xmlns:p14="http://schemas.microsoft.com/office/powerpoint/2010/main" val="34133399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2" name="Shape 882"/>
          <p:cNvSpPr>
            <a:spLocks noGrp="1" noRot="1" noChangeAspect="1"/>
          </p:cNvSpPr>
          <p:nvPr>
            <p:ph type="sldImg"/>
          </p:nvPr>
        </p:nvSpPr>
        <p:spPr>
          <a:prstGeom prst="rect">
            <a:avLst/>
          </a:prstGeom>
        </p:spPr>
        <p:txBody>
          <a:bodyPr/>
          <a:lstStyle/>
          <a:p>
            <a:endParaRPr/>
          </a:p>
        </p:txBody>
      </p:sp>
      <p:sp>
        <p:nvSpPr>
          <p:cNvPr id="883" name="Shape 883"/>
          <p:cNvSpPr>
            <a:spLocks noGrp="1"/>
          </p:cNvSpPr>
          <p:nvPr>
            <p:ph type="body" sz="quarter" idx="1"/>
          </p:nvPr>
        </p:nvSpPr>
        <p:spPr>
          <a:prstGeom prst="rect">
            <a:avLst/>
          </a:prstGeom>
        </p:spPr>
        <p:txBody>
          <a:bodyPr/>
          <a:lstStyle/>
          <a:p>
            <a:r>
              <a:t>And as more and more devices come online, more data will be collected. Data that needs to be processed, forwarded and saved. We’ll continue to add devices and data, and continue to add compute capacity in the cloud. But there’s one weak link that’s probably obvious to you…</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6" name="Shape 886"/>
          <p:cNvSpPr>
            <a:spLocks noGrp="1" noRot="1" noChangeAspect="1"/>
          </p:cNvSpPr>
          <p:nvPr>
            <p:ph type="sldImg"/>
          </p:nvPr>
        </p:nvSpPr>
        <p:spPr>
          <a:prstGeom prst="rect">
            <a:avLst/>
          </a:prstGeom>
        </p:spPr>
        <p:txBody>
          <a:bodyPr/>
          <a:lstStyle/>
          <a:p>
            <a:endParaRPr/>
          </a:p>
        </p:txBody>
      </p:sp>
      <p:sp>
        <p:nvSpPr>
          <p:cNvPr id="887" name="Shape 887"/>
          <p:cNvSpPr>
            <a:spLocks noGrp="1"/>
          </p:cNvSpPr>
          <p:nvPr>
            <p:ph type="body" sz="quarter" idx="1"/>
          </p:nvPr>
        </p:nvSpPr>
        <p:spPr>
          <a:prstGeom prst="rect">
            <a:avLst/>
          </a:prstGeom>
        </p:spPr>
        <p:txBody>
          <a:bodyPr/>
          <a:lstStyle/>
          <a:p>
            <a:r>
              <a:t>And while the cloud can theoretically always scale up to account for more and more data. The pipes we use to send that data to the cloud are relatively fixed. So we can’t just keep cramming more and more data into those pipes and hope for the best.</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1" name="Shape 891"/>
          <p:cNvSpPr>
            <a:spLocks noGrp="1" noRot="1" noChangeAspect="1"/>
          </p:cNvSpPr>
          <p:nvPr>
            <p:ph type="sldImg"/>
          </p:nvPr>
        </p:nvSpPr>
        <p:spPr>
          <a:prstGeom prst="rect">
            <a:avLst/>
          </a:prstGeom>
        </p:spPr>
        <p:txBody>
          <a:bodyPr/>
          <a:lstStyle/>
          <a:p>
            <a:endParaRPr/>
          </a:p>
        </p:txBody>
      </p:sp>
      <p:sp>
        <p:nvSpPr>
          <p:cNvPr id="892" name="Shape 892"/>
          <p:cNvSpPr>
            <a:spLocks noGrp="1"/>
          </p:cNvSpPr>
          <p:nvPr>
            <p:ph type="body" sz="quarter" idx="1"/>
          </p:nvPr>
        </p:nvSpPr>
        <p:spPr>
          <a:prstGeom prst="rect">
            <a:avLst/>
          </a:prstGeom>
        </p:spPr>
        <p:txBody>
          <a:bodyPr/>
          <a:lstStyle/>
          <a:p>
            <a:r>
              <a:t>But ML is a data hungry field. The more data the better, right? For training yes, and we’ll continue to need to harness large datasets in the cloud to create useful models.</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0" name="Shape 920"/>
          <p:cNvSpPr>
            <a:spLocks noGrp="1" noRot="1" noChangeAspect="1"/>
          </p:cNvSpPr>
          <p:nvPr>
            <p:ph type="sldImg"/>
          </p:nvPr>
        </p:nvSpPr>
        <p:spPr>
          <a:prstGeom prst="rect">
            <a:avLst/>
          </a:prstGeom>
        </p:spPr>
        <p:txBody>
          <a:bodyPr/>
          <a:lstStyle/>
          <a:p>
            <a:endParaRPr/>
          </a:p>
        </p:txBody>
      </p:sp>
      <p:sp>
        <p:nvSpPr>
          <p:cNvPr id="921" name="Shape 921"/>
          <p:cNvSpPr>
            <a:spLocks noGrp="1"/>
          </p:cNvSpPr>
          <p:nvPr>
            <p:ph type="body" sz="quarter" idx="1"/>
          </p:nvPr>
        </p:nvSpPr>
        <p:spPr>
          <a:prstGeom prst="rect">
            <a:avLst/>
          </a:prstGeom>
        </p:spPr>
        <p:txBody>
          <a:bodyPr/>
          <a:lstStyle/>
          <a:p>
            <a:r>
              <a:t>But if we don’t have to do inference in the cloud, this changes the dynamics of the data we have to send to the cloud. As I said before, with inference, we provide a volume of inputs and use the model to predict an output. Often times, that prediction is what we are really after, so if there’s a way to capture that without sending everything to the cloud, we can save ourselves time and money.</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9" name="Shape 939"/>
          <p:cNvSpPr>
            <a:spLocks noGrp="1" noRot="1" noChangeAspect="1"/>
          </p:cNvSpPr>
          <p:nvPr>
            <p:ph type="sldImg"/>
          </p:nvPr>
        </p:nvSpPr>
        <p:spPr>
          <a:prstGeom prst="rect">
            <a:avLst/>
          </a:prstGeom>
        </p:spPr>
        <p:txBody>
          <a:bodyPr/>
          <a:lstStyle/>
          <a:p>
            <a:endParaRPr/>
          </a:p>
        </p:txBody>
      </p:sp>
      <p:sp>
        <p:nvSpPr>
          <p:cNvPr id="940" name="Shape 940"/>
          <p:cNvSpPr>
            <a:spLocks noGrp="1"/>
          </p:cNvSpPr>
          <p:nvPr>
            <p:ph type="body" sz="quarter" idx="1"/>
          </p:nvPr>
        </p:nvSpPr>
        <p:spPr>
          <a:prstGeom prst="rect">
            <a:avLst/>
          </a:prstGeom>
        </p:spPr>
        <p:txBody>
          <a:bodyPr/>
          <a:lstStyle/>
          <a:p>
            <a:r>
              <a:t>Doing inference closer to the edge also means that we can respond to the data we’re getting from IoT devices faster. This is especially important in the holy grail of IoT use cases: preventative maintenance. Consider an industrial setting with a number of machines churning away 24x7. Each machine is fitted with a connected IoT device that has an accelerometer that’s constantly monitoring vibration of key motorized components.</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 name="Shape 962"/>
          <p:cNvSpPr>
            <a:spLocks noGrp="1" noRot="1" noChangeAspect="1"/>
          </p:cNvSpPr>
          <p:nvPr>
            <p:ph type="sldImg"/>
          </p:nvPr>
        </p:nvSpPr>
        <p:spPr>
          <a:prstGeom prst="rect">
            <a:avLst/>
          </a:prstGeom>
        </p:spPr>
        <p:txBody>
          <a:bodyPr/>
          <a:lstStyle/>
          <a:p>
            <a:endParaRPr/>
          </a:p>
        </p:txBody>
      </p:sp>
      <p:sp>
        <p:nvSpPr>
          <p:cNvPr id="963" name="Shape 963"/>
          <p:cNvSpPr>
            <a:spLocks noGrp="1"/>
          </p:cNvSpPr>
          <p:nvPr>
            <p:ph type="body" sz="quarter" idx="1"/>
          </p:nvPr>
        </p:nvSpPr>
        <p:spPr>
          <a:prstGeom prst="rect">
            <a:avLst/>
          </a:prstGeom>
        </p:spPr>
        <p:txBody>
          <a:bodyPr/>
          <a:lstStyle/>
          <a:p>
            <a:r>
              <a:t>Let’s say that we have a trained Neural Network that knows what an out-of-variance vibration pattern looks like. One that’s indicative of a machine about to break down. Never mind for a moment that creating a model like this is a task in and of itself, let’s pretend that we have it, and we need to stream the accelerometer data we’re capturing across our fleet of 100 industrial devices and continually get a prediction of when each machine will breakdown and thus need to be serviced ahead of time.</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5" name="Shape 985"/>
          <p:cNvSpPr>
            <a:spLocks noGrp="1" noRot="1" noChangeAspect="1"/>
          </p:cNvSpPr>
          <p:nvPr>
            <p:ph type="sldImg"/>
          </p:nvPr>
        </p:nvSpPr>
        <p:spPr>
          <a:prstGeom prst="rect">
            <a:avLst/>
          </a:prstGeom>
        </p:spPr>
        <p:txBody>
          <a:bodyPr/>
          <a:lstStyle/>
          <a:p>
            <a:endParaRPr/>
          </a:p>
        </p:txBody>
      </p:sp>
      <p:sp>
        <p:nvSpPr>
          <p:cNvPr id="986" name="Shape 986"/>
          <p:cNvSpPr>
            <a:spLocks noGrp="1"/>
          </p:cNvSpPr>
          <p:nvPr>
            <p:ph type="body" sz="quarter" idx="1"/>
          </p:nvPr>
        </p:nvSpPr>
        <p:spPr>
          <a:prstGeom prst="rect">
            <a:avLst/>
          </a:prstGeom>
        </p:spPr>
        <p:txBody>
          <a:bodyPr/>
          <a:lstStyle/>
          <a:p>
            <a:r>
              <a:t>Streaming all of this data to the cloud is not only expensive, as we discussed before, but it's time-consuming to send the data, and wait for a response. It also means that we can’t perform predictions against our fleet if the network is offline or down for any reason.</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8" name="Shape 1008"/>
          <p:cNvSpPr>
            <a:spLocks noGrp="1" noRot="1" noChangeAspect="1"/>
          </p:cNvSpPr>
          <p:nvPr>
            <p:ph type="sldImg"/>
          </p:nvPr>
        </p:nvSpPr>
        <p:spPr>
          <a:prstGeom prst="rect">
            <a:avLst/>
          </a:prstGeom>
        </p:spPr>
        <p:txBody>
          <a:bodyPr/>
          <a:lstStyle/>
          <a:p>
            <a:endParaRPr/>
          </a:p>
        </p:txBody>
      </p:sp>
      <p:sp>
        <p:nvSpPr>
          <p:cNvPr id="1009" name="Shape 1009"/>
          <p:cNvSpPr>
            <a:spLocks noGrp="1"/>
          </p:cNvSpPr>
          <p:nvPr>
            <p:ph type="body" sz="quarter" idx="1"/>
          </p:nvPr>
        </p:nvSpPr>
        <p:spPr>
          <a:prstGeom prst="rect">
            <a:avLst/>
          </a:prstGeom>
        </p:spPr>
        <p:txBody>
          <a:bodyPr/>
          <a:lstStyle/>
          <a:p>
            <a:r>
              <a:t>But if we move inference to a machine in the local network, or on the edge, if you will, we get the benefit of ML with the speed of local processing.</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2" name="Shape 1012"/>
          <p:cNvSpPr>
            <a:spLocks noGrp="1" noRot="1" noChangeAspect="1"/>
          </p:cNvSpPr>
          <p:nvPr>
            <p:ph type="sldImg"/>
          </p:nvPr>
        </p:nvSpPr>
        <p:spPr>
          <a:prstGeom prst="rect">
            <a:avLst/>
          </a:prstGeom>
        </p:spPr>
        <p:txBody>
          <a:bodyPr/>
          <a:lstStyle/>
          <a:p>
            <a:endParaRPr/>
          </a:p>
        </p:txBody>
      </p:sp>
      <p:sp>
        <p:nvSpPr>
          <p:cNvPr id="1013" name="Shape 1013"/>
          <p:cNvSpPr>
            <a:spLocks noGrp="1"/>
          </p:cNvSpPr>
          <p:nvPr>
            <p:ph type="body" sz="quarter" idx="1"/>
          </p:nvPr>
        </p:nvSpPr>
        <p:spPr>
          <a:prstGeom prst="rect">
            <a:avLst/>
          </a:prstGeom>
        </p:spPr>
        <p:txBody>
          <a:bodyPr/>
          <a:lstStyle/>
          <a:p>
            <a:r>
              <a:t>Finally, inference at the edge is fundamentally more secure. When we’re sending only outputs or predictions back to the cloud, and not all of the input or source data, it’s much easier to build ML and IT applications that are resilient to data manipulation and respect the privacy of the data being collected.</a:t>
            </a:r>
          </a:p>
          <a:p>
            <a:endParaRPr/>
          </a:p>
          <a:p>
            <a:r>
              <a:t>[Slide of Inputs needed for MV demo] → Image uploaded to cloud</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use Machine Vision as an example here, and discuss face tracking again. Think about the earlier demo I did with the Azure Face API. In order for Cognitive Services to give me anything useful, I need to provide it with an image as an input, which means I have to transfer the file across the internet to the cloud to get an output, the thing I really want, which I can then use or store. Azure doesn’t store the image, but the very fact that I transfer it up does introduce privacy considerations to your apps.</a:t>
            </a:r>
          </a:p>
        </p:txBody>
      </p:sp>
      <p:sp>
        <p:nvSpPr>
          <p:cNvPr id="4" name="Slide Number Placeholder 3"/>
          <p:cNvSpPr>
            <a:spLocks noGrp="1"/>
          </p:cNvSpPr>
          <p:nvPr>
            <p:ph type="sldNum" sz="quarter" idx="5"/>
          </p:nvPr>
        </p:nvSpPr>
        <p:spPr/>
        <p:txBody>
          <a:bodyPr/>
          <a:lstStyle/>
          <a:p>
            <a:fld id="{66C56CD4-A85A-974D-81E8-45F1DBB41D41}" type="slidenum">
              <a:rPr lang="en-US" smtClean="0"/>
              <a:t>19</a:t>
            </a:fld>
            <a:endParaRPr lang="en-US"/>
          </a:p>
        </p:txBody>
      </p:sp>
    </p:spTree>
    <p:extLst>
      <p:ext uri="{BB962C8B-B14F-4D97-AF65-F5344CB8AC3E}">
        <p14:creationId xmlns:p14="http://schemas.microsoft.com/office/powerpoint/2010/main" val="28470099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9" name="Shape 649"/>
          <p:cNvSpPr>
            <a:spLocks noGrp="1" noRot="1" noChangeAspect="1"/>
          </p:cNvSpPr>
          <p:nvPr>
            <p:ph type="sldImg"/>
          </p:nvPr>
        </p:nvSpPr>
        <p:spPr>
          <a:prstGeom prst="rect">
            <a:avLst/>
          </a:prstGeom>
        </p:spPr>
        <p:txBody>
          <a:bodyPr/>
          <a:lstStyle/>
          <a:p>
            <a:endParaRPr/>
          </a:p>
        </p:txBody>
      </p:sp>
      <p:sp>
        <p:nvSpPr>
          <p:cNvPr id="650" name="Shape 650"/>
          <p:cNvSpPr>
            <a:spLocks noGrp="1"/>
          </p:cNvSpPr>
          <p:nvPr>
            <p:ph type="body" sz="quarter" idx="1"/>
          </p:nvPr>
        </p:nvSpPr>
        <p:spPr>
          <a:prstGeom prst="rect">
            <a:avLst/>
          </a:prstGeom>
        </p:spPr>
        <p:txBody>
          <a:bodyPr/>
          <a:lstStyle/>
          <a:p>
            <a:r>
              <a:rPr dirty="0"/>
              <a:t>So far, the delineation of where things happen in the ML process has been pretty straightforward. We develop models locally with local tools, train and refine those models in the cloud, and run inference by accessing Cloud-deployed endpoints.</a:t>
            </a:r>
          </a:p>
          <a:p>
            <a:endParaRPr dirty="0"/>
          </a:p>
          <a:p>
            <a:r>
              <a:rPr dirty="0"/>
              <a:t>But one thing we haven’t discussed yet is what systems call our ML system for predictions, and where the source data for predictions come from. As it turns out this is important, because the source of these mountains of data that we created ML systems to handle and kind of the reason this whole trend is happening.</a:t>
            </a:r>
          </a:p>
          <a:p>
            <a:endParaRPr dirty="0"/>
          </a:p>
          <a:p>
            <a:r>
              <a:rPr dirty="0"/>
              <a:t>It’s also the place where the cutting edge of ML work and opportunity lies...</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tinyML</a:t>
            </a:r>
            <a:r>
              <a:rPr lang="en-US" dirty="0"/>
              <a:t> on the other hand, is a Machine Learning approach that leverages edge computing to make predictions based on captured data. That data is processed locally and is increasingly available on everything from inexpensive microcontrollers to Single-Board Computers. Model Training, which is very data-intensive still happens in the cloud, but when it comes time to analyze video, images, audio or other private data, </a:t>
            </a:r>
            <a:r>
              <a:rPr lang="en-US" dirty="0" err="1"/>
              <a:t>tinyML</a:t>
            </a:r>
            <a:r>
              <a:rPr lang="en-US" dirty="0"/>
              <a:t> allows you to get the predictions you want, without sacrificing privacy, or clogging your pipe with data.</a:t>
            </a:r>
          </a:p>
          <a:p>
            <a:endParaRPr lang="en-US" dirty="0"/>
          </a:p>
          <a:p>
            <a:r>
              <a:rPr lang="en-US" dirty="0"/>
              <a:t>Going back to the facial recognition example, with </a:t>
            </a:r>
            <a:r>
              <a:rPr lang="en-US" dirty="0" err="1"/>
              <a:t>tinyML</a:t>
            </a:r>
            <a:r>
              <a:rPr lang="en-US" dirty="0"/>
              <a:t>, you can capture the image and process it locally, sending only the data you care about, the prediction to the cloud, while the raw telemetry stays private or can be deleted.</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With local facial recognition, we send the end-result of inferencing, which is much more privacy-preserving and uses less of our data-pipe</a:t>
            </a:r>
          </a:p>
          <a:p>
            <a:endParaRPr lang="en-US" dirty="0"/>
          </a:p>
        </p:txBody>
      </p:sp>
      <p:sp>
        <p:nvSpPr>
          <p:cNvPr id="4" name="Slide Number Placeholder 3"/>
          <p:cNvSpPr>
            <a:spLocks noGrp="1"/>
          </p:cNvSpPr>
          <p:nvPr>
            <p:ph type="sldNum" sz="quarter" idx="5"/>
          </p:nvPr>
        </p:nvSpPr>
        <p:spPr/>
        <p:txBody>
          <a:bodyPr/>
          <a:lstStyle/>
          <a:p>
            <a:fld id="{66C56CD4-A85A-974D-81E8-45F1DBB41D41}" type="slidenum">
              <a:rPr lang="en-US" smtClean="0"/>
              <a:t>20</a:t>
            </a:fld>
            <a:endParaRPr lang="en-US"/>
          </a:p>
        </p:txBody>
      </p:sp>
    </p:spTree>
    <p:extLst>
      <p:ext uri="{BB962C8B-B14F-4D97-AF65-F5344CB8AC3E}">
        <p14:creationId xmlns:p14="http://schemas.microsoft.com/office/powerpoint/2010/main" val="26270435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3" name="Shape 1073"/>
          <p:cNvSpPr>
            <a:spLocks noGrp="1" noRot="1" noChangeAspect="1"/>
          </p:cNvSpPr>
          <p:nvPr>
            <p:ph type="sldImg"/>
          </p:nvPr>
        </p:nvSpPr>
        <p:spPr>
          <a:prstGeom prst="rect">
            <a:avLst/>
          </a:prstGeom>
        </p:spPr>
        <p:txBody>
          <a:bodyPr/>
          <a:lstStyle/>
          <a:p>
            <a:endParaRPr/>
          </a:p>
        </p:txBody>
      </p:sp>
      <p:sp>
        <p:nvSpPr>
          <p:cNvPr id="1074" name="Shape 1074"/>
          <p:cNvSpPr>
            <a:spLocks noGrp="1"/>
          </p:cNvSpPr>
          <p:nvPr>
            <p:ph type="body" sz="quarter" idx="1"/>
          </p:nvPr>
        </p:nvSpPr>
        <p:spPr>
          <a:prstGeom prst="rect">
            <a:avLst/>
          </a:prstGeom>
        </p:spPr>
        <p:txBody>
          <a:bodyPr/>
          <a:lstStyle/>
          <a:p>
            <a:r>
              <a:t>For this last part of my talk, I want to talk about two ways that the IoT matters a great deal in this world of ML. First, I’ll talk about the role that IoT devices play in collection and coordination with edge inferencing devices like the coral. And second, I want to show how its becoming increasingly possible to do ML inferencing on small, low-powered MCUs as well!</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7" name="Shape 1077"/>
          <p:cNvSpPr>
            <a:spLocks noGrp="1" noRot="1" noChangeAspect="1"/>
          </p:cNvSpPr>
          <p:nvPr>
            <p:ph type="sldImg"/>
          </p:nvPr>
        </p:nvSpPr>
        <p:spPr>
          <a:prstGeom prst="rect">
            <a:avLst/>
          </a:prstGeom>
        </p:spPr>
        <p:txBody>
          <a:bodyPr/>
          <a:lstStyle/>
          <a:p>
            <a:endParaRPr/>
          </a:p>
        </p:txBody>
      </p:sp>
      <p:sp>
        <p:nvSpPr>
          <p:cNvPr id="1078" name="Shape 1078"/>
          <p:cNvSpPr>
            <a:spLocks noGrp="1"/>
          </p:cNvSpPr>
          <p:nvPr>
            <p:ph type="body" sz="quarter" idx="1"/>
          </p:nvPr>
        </p:nvSpPr>
        <p:spPr>
          <a:prstGeom prst="rect">
            <a:avLst/>
          </a:prstGeom>
        </p:spPr>
        <p:txBody>
          <a:bodyPr/>
          <a:lstStyle/>
          <a:p>
            <a:endParaRPr/>
          </a:p>
          <a:p>
            <a:r>
              <a:t>First, this might seem obvious to all of us, but I want to underscore it here because in a lot of the interest around ML in the cloud and the edge, there’s never a lot or talk about where the data comes from. Often, models appear out of thin air, and the data we need for inference is just there.</a:t>
            </a:r>
          </a:p>
          <a:p>
            <a:endParaRPr/>
          </a:p>
          <a:p>
            <a:r>
              <a:t>But the reality is that there is no Machine Learning without data, and there is no ML at the edge without IoT devices like Microcontrollers, and the devices they work with.</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3" name="Shape 1113"/>
          <p:cNvSpPr>
            <a:spLocks noGrp="1" noRot="1" noChangeAspect="1"/>
          </p:cNvSpPr>
          <p:nvPr>
            <p:ph type="sldImg"/>
          </p:nvPr>
        </p:nvSpPr>
        <p:spPr>
          <a:prstGeom prst="rect">
            <a:avLst/>
          </a:prstGeom>
        </p:spPr>
        <p:txBody>
          <a:bodyPr/>
          <a:lstStyle/>
          <a:p>
            <a:endParaRPr/>
          </a:p>
        </p:txBody>
      </p:sp>
      <p:sp>
        <p:nvSpPr>
          <p:cNvPr id="1114" name="Shape 1114"/>
          <p:cNvSpPr>
            <a:spLocks noGrp="1"/>
          </p:cNvSpPr>
          <p:nvPr>
            <p:ph type="body" sz="quarter" idx="1"/>
          </p:nvPr>
        </p:nvSpPr>
        <p:spPr>
          <a:prstGeom prst="rect">
            <a:avLst/>
          </a:prstGeom>
        </p:spPr>
        <p:txBody>
          <a:bodyPr/>
          <a:lstStyle/>
          <a:p>
            <a:r>
              <a:t>Even with the rise of edge ML, the IoT still plays a huge role in enabling edge ML scenarios to work. MCUs and their sensors are still the source of data that may be deferred to the edge SBC for inference.</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0" name="Shape 1140"/>
          <p:cNvSpPr>
            <a:spLocks noGrp="1" noRot="1" noChangeAspect="1"/>
          </p:cNvSpPr>
          <p:nvPr>
            <p:ph type="sldImg"/>
          </p:nvPr>
        </p:nvSpPr>
        <p:spPr>
          <a:prstGeom prst="rect">
            <a:avLst/>
          </a:prstGeom>
        </p:spPr>
        <p:txBody>
          <a:bodyPr/>
          <a:lstStyle/>
          <a:p>
            <a:endParaRPr/>
          </a:p>
        </p:txBody>
      </p:sp>
      <p:sp>
        <p:nvSpPr>
          <p:cNvPr id="1141" name="Shape 1141"/>
          <p:cNvSpPr>
            <a:spLocks noGrp="1"/>
          </p:cNvSpPr>
          <p:nvPr>
            <p:ph type="body" sz="quarter" idx="1"/>
          </p:nvPr>
        </p:nvSpPr>
        <p:spPr>
          <a:prstGeom prst="rect">
            <a:avLst/>
          </a:prstGeom>
        </p:spPr>
        <p:txBody>
          <a:bodyPr/>
          <a:lstStyle/>
          <a:p>
            <a:r>
              <a:t>And once inference happens, if a response is needed in the network itself, IoT devices are the ones that take action. Remember my industrial example above? Let’s assume that we have a single machine that the edge device notices is out of variance. In most cases, our edge device will detect that variance and fire an alert letting a human know that the machine should be serviced. But when working in concert with IoT devices, it’s also possible for the IoT devices themselves to take action, putting the machine in standby mode until a technician arrives, or setting firmware configurations that modify the operating mode of the machine. With the insight that an edge ML device can provide, we can program our IoT applications to become more than passive, and take action.</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4" name="Shape 1194"/>
          <p:cNvSpPr>
            <a:spLocks noGrp="1" noRot="1" noChangeAspect="1"/>
          </p:cNvSpPr>
          <p:nvPr>
            <p:ph type="sldImg"/>
          </p:nvPr>
        </p:nvSpPr>
        <p:spPr>
          <a:prstGeom prst="rect">
            <a:avLst/>
          </a:prstGeom>
        </p:spPr>
        <p:txBody>
          <a:bodyPr/>
          <a:lstStyle/>
          <a:p>
            <a:endParaRPr/>
          </a:p>
        </p:txBody>
      </p:sp>
      <p:sp>
        <p:nvSpPr>
          <p:cNvPr id="1195" name="Shape 1195"/>
          <p:cNvSpPr>
            <a:spLocks noGrp="1"/>
          </p:cNvSpPr>
          <p:nvPr>
            <p:ph type="body" sz="quarter" idx="1"/>
          </p:nvPr>
        </p:nvSpPr>
        <p:spPr>
          <a:prstGeom prst="rect">
            <a:avLst/>
          </a:prstGeom>
        </p:spPr>
        <p:txBody>
          <a:bodyPr/>
          <a:lstStyle/>
          <a:p>
            <a:r>
              <a:t>Over the last year, the TensorFlow team has been hard at work creating support for Microcontrollers to TensorFlow Lite, which has typically supported inferencing on mobile devices. With this support, its now possible to run ML inferencing on low-power devices that have a fraction of RAM and flash as our phones do.</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4" name="Shape 1214"/>
          <p:cNvSpPr>
            <a:spLocks noGrp="1" noRot="1" noChangeAspect="1"/>
          </p:cNvSpPr>
          <p:nvPr>
            <p:ph type="sldImg"/>
          </p:nvPr>
        </p:nvSpPr>
        <p:spPr>
          <a:prstGeom prst="rect">
            <a:avLst/>
          </a:prstGeom>
        </p:spPr>
        <p:txBody>
          <a:bodyPr/>
          <a:lstStyle/>
          <a:p>
            <a:endParaRPr/>
          </a:p>
        </p:txBody>
      </p:sp>
      <p:sp>
        <p:nvSpPr>
          <p:cNvPr id="1215" name="Shape 1215"/>
          <p:cNvSpPr>
            <a:spLocks noGrp="1"/>
          </p:cNvSpPr>
          <p:nvPr>
            <p:ph type="body" sz="quarter" idx="1"/>
          </p:nvPr>
        </p:nvSpPr>
        <p:spPr>
          <a:prstGeom prst="rect">
            <a:avLst/>
          </a:prstGeom>
        </p:spPr>
        <p:txBody>
          <a:bodyPr/>
          <a:lstStyle/>
          <a:p>
            <a:r>
              <a:t>Using TFLite for Microcontrollers is easy, and it lets you leverage your existing ML skills, while adding easy inferencing features in a C/C++-friendly set of libraries. You start by building a model just as you would for any other device. Then you convert the model to TF-lite and export it to a C-Array, which allows the model to be loaded in environments where there is no filesystem present, like an MCU.</a:t>
            </a:r>
          </a:p>
          <a:p>
            <a:endParaRPr/>
          </a:p>
          <a:p>
            <a:r>
              <a:t>In this example, we’re doing something trivial to keep it simple. In a real-world use-case, you model may be a lot more complex.</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8" name="Shape 528"/>
          <p:cNvSpPr>
            <a:spLocks noGrp="1" noRot="1" noChangeAspect="1"/>
          </p:cNvSpPr>
          <p:nvPr>
            <p:ph type="sldImg"/>
          </p:nvPr>
        </p:nvSpPr>
        <p:spPr>
          <a:prstGeom prst="rect">
            <a:avLst/>
          </a:prstGeom>
        </p:spPr>
        <p:txBody>
          <a:bodyPr/>
          <a:lstStyle/>
          <a:p>
            <a:endParaRPr/>
          </a:p>
        </p:txBody>
      </p:sp>
      <p:sp>
        <p:nvSpPr>
          <p:cNvPr id="529" name="Shape 529"/>
          <p:cNvSpPr>
            <a:spLocks noGrp="1"/>
          </p:cNvSpPr>
          <p:nvPr>
            <p:ph type="body" sz="quarter" idx="1"/>
          </p:nvPr>
        </p:nvSpPr>
        <p:spPr>
          <a:prstGeom prst="rect">
            <a:avLst/>
          </a:prstGeom>
        </p:spPr>
        <p:txBody>
          <a:bodyPr/>
          <a:lstStyle/>
          <a:p>
            <a:r>
              <a:rPr lang="en-US" dirty="0"/>
              <a:t>It turns out the Azure Face API has an emotion detection component, let’s look at that now</a:t>
            </a:r>
          </a:p>
        </p:txBody>
      </p:sp>
    </p:spTree>
    <p:extLst>
      <p:ext uri="{BB962C8B-B14F-4D97-AF65-F5344CB8AC3E}">
        <p14:creationId xmlns:p14="http://schemas.microsoft.com/office/powerpoint/2010/main" val="1511369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So my goal today is to convince you of three things:</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Machine Learning is REALLY Human Teaching</a:t>
            </a:r>
          </a:p>
          <a:p>
            <a:r>
              <a:rPr lang="en-US" sz="1200" kern="1200" dirty="0">
                <a:solidFill>
                  <a:schemeClr val="tx1"/>
                </a:solidFill>
                <a:effectLst/>
                <a:latin typeface="+mn-lt"/>
                <a:ea typeface="+mn-ea"/>
                <a:cs typeface="+mn-cs"/>
              </a:rPr>
              <a:t>Training is meant for the cloud</a:t>
            </a:r>
          </a:p>
          <a:p>
            <a:r>
              <a:rPr lang="en-US" sz="1200" kern="1200" dirty="0">
                <a:solidFill>
                  <a:schemeClr val="tx1"/>
                </a:solidFill>
                <a:effectLst/>
                <a:latin typeface="+mn-lt"/>
                <a:ea typeface="+mn-ea"/>
                <a:cs typeface="+mn-cs"/>
              </a:rPr>
              <a:t>The Real Work of Machine Learning is happening in the Internet of Things</a:t>
            </a:r>
          </a:p>
          <a:p>
            <a:endParaRPr lang="en-US" dirty="0"/>
          </a:p>
        </p:txBody>
      </p:sp>
      <p:sp>
        <p:nvSpPr>
          <p:cNvPr id="4" name="Slide Number Placeholder 3"/>
          <p:cNvSpPr>
            <a:spLocks noGrp="1"/>
          </p:cNvSpPr>
          <p:nvPr>
            <p:ph type="sldNum" sz="quarter" idx="5"/>
          </p:nvPr>
        </p:nvSpPr>
        <p:spPr/>
        <p:txBody>
          <a:bodyPr/>
          <a:lstStyle/>
          <a:p>
            <a:fld id="{66C56CD4-A85A-974D-81E8-45F1DBB41D41}" type="slidenum">
              <a:rPr lang="en-US" smtClean="0"/>
              <a:t>3</a:t>
            </a:fld>
            <a:endParaRPr lang="en-US"/>
          </a:p>
        </p:txBody>
      </p:sp>
    </p:spTree>
    <p:extLst>
      <p:ext uri="{BB962C8B-B14F-4D97-AF65-F5344CB8AC3E}">
        <p14:creationId xmlns:p14="http://schemas.microsoft.com/office/powerpoint/2010/main" val="15893197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5" name="Shape 705"/>
          <p:cNvSpPr>
            <a:spLocks noGrp="1" noRot="1" noChangeAspect="1"/>
          </p:cNvSpPr>
          <p:nvPr>
            <p:ph type="sldImg"/>
          </p:nvPr>
        </p:nvSpPr>
        <p:spPr>
          <a:prstGeom prst="rect">
            <a:avLst/>
          </a:prstGeom>
        </p:spPr>
        <p:txBody>
          <a:bodyPr/>
          <a:lstStyle/>
          <a:p>
            <a:endParaRPr/>
          </a:p>
        </p:txBody>
      </p:sp>
      <p:sp>
        <p:nvSpPr>
          <p:cNvPr id="706" name="Shape 706"/>
          <p:cNvSpPr>
            <a:spLocks noGrp="1"/>
          </p:cNvSpPr>
          <p:nvPr>
            <p:ph type="body" sz="quarter" idx="1"/>
          </p:nvPr>
        </p:nvSpPr>
        <p:spPr>
          <a:prstGeom prst="rect">
            <a:avLst/>
          </a:prstGeom>
        </p:spPr>
        <p:txBody>
          <a:bodyPr/>
          <a:lstStyle/>
          <a:p>
            <a:r>
              <a:t>First, let me dispense with some dumb terminology. Often when you hear talk about ML and IoT these days, you hear this term “edge computing,” as if there are three parts in play, the cloud, the edge and the IoT. </a:t>
            </a:r>
          </a:p>
          <a:p>
            <a:endParaRPr/>
          </a:p>
          <a:p>
            <a:r>
              <a:t>Traditional IoT installations looked like this. You had a network of sensors and actuators collecting data, and these devices would send all their data to the Cloud for analytics, processing and more. The gulf between the power of devices was wide. You had infinitely capable cloud-based computers, and small, constrained embedded MCUs and Single-Board Computers that couldn’t do much more than manage sensors and backhaul data to the cloud via Wi-Fi or Cellular connections.</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in recent years, it’s become common to introduce a third type of device into the mix. But what is the edge? A magical DMZ between the cloud and the IoT?</a:t>
            </a:r>
          </a:p>
          <a:p>
            <a:endParaRPr lang="en-US" dirty="0"/>
          </a:p>
          <a:p>
            <a:r>
              <a:rPr lang="en-US" dirty="0"/>
              <a:t>An “Edge” device that sits at the boundary between the IoT and the Cloud. Sometimes these devices functioned as Gateways that managed a connection to the cloud. Often, they were meant to be machines that were beefier than MCUs and SBCs so that certain types of processing could happen within the context of those local networks themselves.</a:t>
            </a:r>
          </a:p>
          <a:p>
            <a:endParaRPr lang="en-US" dirty="0"/>
          </a:p>
          <a:p>
            <a:r>
              <a:rPr lang="en-US" dirty="0"/>
              <a:t>And in the context of ML, it’s becoming increasingly common to talk about the edge as a place where we can push certain types of ML activities.</a:t>
            </a:r>
          </a:p>
          <a:p>
            <a:endParaRPr lang="en-US" dirty="0"/>
          </a:p>
        </p:txBody>
      </p:sp>
      <p:sp>
        <p:nvSpPr>
          <p:cNvPr id="4" name="Slide Number Placeholder 3"/>
          <p:cNvSpPr>
            <a:spLocks noGrp="1"/>
          </p:cNvSpPr>
          <p:nvPr>
            <p:ph type="sldNum" sz="quarter" idx="5"/>
          </p:nvPr>
        </p:nvSpPr>
        <p:spPr/>
        <p:txBody>
          <a:bodyPr/>
          <a:lstStyle/>
          <a:p>
            <a:fld id="{66C56CD4-A85A-974D-81E8-45F1DBB41D41}" type="slidenum">
              <a:rPr lang="en-US" smtClean="0"/>
              <a:t>5</a:t>
            </a:fld>
            <a:endParaRPr lang="en-US"/>
          </a:p>
        </p:txBody>
      </p:sp>
    </p:spTree>
    <p:extLst>
      <p:ext uri="{BB962C8B-B14F-4D97-AF65-F5344CB8AC3E}">
        <p14:creationId xmlns:p14="http://schemas.microsoft.com/office/powerpoint/2010/main" val="2310708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Let’s be clear about something though: The Edge is the IoT. It’s not a third thing that sits between IoT devices and the cloud. It’s part of the IoT network. The work that happens at the edge is the work of the Internet of Things. Full stop.</a:t>
            </a:r>
          </a:p>
          <a:p>
            <a:endParaRPr lang="en-US" dirty="0"/>
          </a:p>
        </p:txBody>
      </p:sp>
      <p:sp>
        <p:nvSpPr>
          <p:cNvPr id="4" name="Slide Number Placeholder 3"/>
          <p:cNvSpPr>
            <a:spLocks noGrp="1"/>
          </p:cNvSpPr>
          <p:nvPr>
            <p:ph type="sldNum" sz="quarter" idx="5"/>
          </p:nvPr>
        </p:nvSpPr>
        <p:spPr/>
        <p:txBody>
          <a:bodyPr/>
          <a:lstStyle/>
          <a:p>
            <a:fld id="{66C56CD4-A85A-974D-81E8-45F1DBB41D41}" type="slidenum">
              <a:rPr lang="en-US" smtClean="0"/>
              <a:t>6</a:t>
            </a:fld>
            <a:endParaRPr lang="en-US"/>
          </a:p>
        </p:txBody>
      </p:sp>
    </p:spTree>
    <p:extLst>
      <p:ext uri="{BB962C8B-B14F-4D97-AF65-F5344CB8AC3E}">
        <p14:creationId xmlns:p14="http://schemas.microsoft.com/office/powerpoint/2010/main" val="19146258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9" name="Shape 649"/>
          <p:cNvSpPr>
            <a:spLocks noGrp="1" noRot="1" noChangeAspect="1"/>
          </p:cNvSpPr>
          <p:nvPr>
            <p:ph type="sldImg"/>
          </p:nvPr>
        </p:nvSpPr>
        <p:spPr>
          <a:prstGeom prst="rect">
            <a:avLst/>
          </a:prstGeom>
        </p:spPr>
        <p:txBody>
          <a:bodyPr/>
          <a:lstStyle/>
          <a:p>
            <a:endParaRPr/>
          </a:p>
        </p:txBody>
      </p:sp>
      <p:sp>
        <p:nvSpPr>
          <p:cNvPr id="650" name="Shape 650"/>
          <p:cNvSpPr>
            <a:spLocks noGrp="1"/>
          </p:cNvSpPr>
          <p:nvPr>
            <p:ph type="body" sz="quarter" idx="1"/>
          </p:nvPr>
        </p:nvSpPr>
        <p:spPr>
          <a:prstGeom prst="rect">
            <a:avLst/>
          </a:prstGeom>
        </p:spPr>
        <p:txBody>
          <a:bodyPr/>
          <a:lstStyle/>
          <a:p>
            <a:r>
              <a:rPr lang="en-US" dirty="0"/>
              <a:t>And Edge or Devices, the IOT is the source of the data that ML needs, not only for real-time inferencing, but for constructing training and validation data in the first place.</a:t>
            </a:r>
          </a:p>
        </p:txBody>
      </p:sp>
    </p:spTree>
    <p:extLst>
      <p:ext uri="{BB962C8B-B14F-4D97-AF65-F5344CB8AC3E}">
        <p14:creationId xmlns:p14="http://schemas.microsoft.com/office/powerpoint/2010/main" val="35069162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2" name="Shape 852"/>
          <p:cNvSpPr>
            <a:spLocks noGrp="1" noRot="1" noChangeAspect="1"/>
          </p:cNvSpPr>
          <p:nvPr>
            <p:ph type="sldImg"/>
          </p:nvPr>
        </p:nvSpPr>
        <p:spPr>
          <a:prstGeom prst="rect">
            <a:avLst/>
          </a:prstGeom>
        </p:spPr>
        <p:txBody>
          <a:bodyPr/>
          <a:lstStyle/>
          <a:p>
            <a:endParaRPr/>
          </a:p>
        </p:txBody>
      </p:sp>
      <p:sp>
        <p:nvSpPr>
          <p:cNvPr id="853" name="Shape 853"/>
          <p:cNvSpPr>
            <a:spLocks noGrp="1"/>
          </p:cNvSpPr>
          <p:nvPr>
            <p:ph type="body" sz="quarter" idx="1"/>
          </p:nvPr>
        </p:nvSpPr>
        <p:spPr>
          <a:prstGeom prst="rect">
            <a:avLst/>
          </a:prstGeom>
        </p:spPr>
        <p:txBody>
          <a:bodyPr/>
          <a:lstStyle/>
          <a:p>
            <a:r>
              <a:t>That idea of edge devices being capable enough to handle certain kinds of tasks is critical in the context of ML. Model Training may still clearly be the sweet spot for the Cloud, but training isn’t the only part of ML that matters here. There’s also Inference, and though we tend to use the cloud for inference today, we don’t HAVE to. And there are a couple of factors contributing to an industry-wide desire to move inferencing to the edge.</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7" name="Shape 857"/>
          <p:cNvSpPr>
            <a:spLocks noGrp="1" noRot="1" noChangeAspect="1"/>
          </p:cNvSpPr>
          <p:nvPr>
            <p:ph type="sldImg"/>
          </p:nvPr>
        </p:nvSpPr>
        <p:spPr>
          <a:prstGeom prst="rect">
            <a:avLst/>
          </a:prstGeom>
        </p:spPr>
        <p:txBody>
          <a:bodyPr/>
          <a:lstStyle/>
          <a:p>
            <a:endParaRPr/>
          </a:p>
        </p:txBody>
      </p:sp>
      <p:sp>
        <p:nvSpPr>
          <p:cNvPr id="858" name="Shape 858"/>
          <p:cNvSpPr>
            <a:spLocks noGrp="1"/>
          </p:cNvSpPr>
          <p:nvPr>
            <p:ph type="body" sz="quarter" idx="1"/>
          </p:nvPr>
        </p:nvSpPr>
        <p:spPr>
          <a:prstGeom prst="rect">
            <a:avLst/>
          </a:prstGeom>
        </p:spPr>
        <p:txBody>
          <a:bodyPr/>
          <a:lstStyle/>
          <a:p>
            <a:r>
              <a:t>First, let’s talk about why there’s this desire to do inference on the edge. The first factor is the increasing number of IoT devices that are coming online every day and the volumes of data that those devices are creating. We’ve passed the point where the number of IoT devices has surpassed the number of mobile and desktop computing devices, and the growth is expected to pick up, growing at over 159% as compared to 14% growth for other computing devices.</a:t>
            </a: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b="1">
                <a:solidFill>
                  <a:schemeClr val="tx1"/>
                </a:solidFill>
              </a:defRPr>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7" name="Picture 6" descr="A picture containing text, sign, gauge&#10;&#10;Description automatically generated">
            <a:extLst>
              <a:ext uri="{FF2B5EF4-FFF2-40B4-BE49-F238E27FC236}">
                <a16:creationId xmlns:a16="http://schemas.microsoft.com/office/drawing/2014/main" id="{786D0FC9-ABEE-5846-AD9A-A8673E8D0130}"/>
              </a:ext>
            </a:extLst>
          </p:cNvPr>
          <p:cNvPicPr>
            <a:picLocks noChangeAspect="1"/>
          </p:cNvPicPr>
          <p:nvPr userDrawn="1"/>
        </p:nvPicPr>
        <p:blipFill>
          <a:blip r:embed="rId2"/>
          <a:stretch>
            <a:fillRect/>
          </a:stretch>
        </p:blipFill>
        <p:spPr>
          <a:xfrm rot="16200000">
            <a:off x="-381625" y="5599765"/>
            <a:ext cx="1412823" cy="186751"/>
          </a:xfrm>
          <a:prstGeom prst="rect">
            <a:avLst/>
          </a:prstGeom>
        </p:spPr>
      </p:pic>
      <p:cxnSp>
        <p:nvCxnSpPr>
          <p:cNvPr id="8" name="Straight Arrow Connector 7">
            <a:extLst>
              <a:ext uri="{FF2B5EF4-FFF2-40B4-BE49-F238E27FC236}">
                <a16:creationId xmlns:a16="http://schemas.microsoft.com/office/drawing/2014/main" id="{7A81572F-AE7D-0444-9681-2056870B8928}"/>
              </a:ext>
            </a:extLst>
          </p:cNvPr>
          <p:cNvCxnSpPr/>
          <p:nvPr userDrawn="1"/>
        </p:nvCxnSpPr>
        <p:spPr>
          <a:xfrm flipH="1">
            <a:off x="642078" y="-1250"/>
            <a:ext cx="12491" cy="6851753"/>
          </a:xfrm>
          <a:prstGeom prst="straightConnector1">
            <a:avLst/>
          </a:prstGeom>
          <a:ln>
            <a:solidFill>
              <a:srgbClr val="CED9E1"/>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A3737B0A-F026-884D-B9A0-80F018D2EF4D}"/>
              </a:ext>
            </a:extLst>
          </p:cNvPr>
          <p:cNvSpPr txBox="1"/>
          <p:nvPr userDrawn="1"/>
        </p:nvSpPr>
        <p:spPr>
          <a:xfrm>
            <a:off x="1" y="339776"/>
            <a:ext cx="65456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fld id="{F549950C-33DB-A847-810F-D4F527243BD6}" type="slidenum">
              <a:rPr lang="en-US" smtClean="0">
                <a:solidFill>
                  <a:srgbClr val="CED9E1"/>
                </a:solidFill>
                <a:latin typeface="Barlow"/>
              </a:rPr>
              <a:pPr algn="ctr"/>
              <a:t>‹#›</a:t>
            </a:fld>
            <a:endParaRPr lang="en-US">
              <a:solidFill>
                <a:srgbClr val="CED9E1"/>
              </a:solidFill>
              <a:latin typeface="Barlow"/>
              <a:cs typeface="Calibri"/>
            </a:endParaRPr>
          </a:p>
        </p:txBody>
      </p:sp>
    </p:spTree>
    <p:extLst>
      <p:ext uri="{BB962C8B-B14F-4D97-AF65-F5344CB8AC3E}">
        <p14:creationId xmlns:p14="http://schemas.microsoft.com/office/powerpoint/2010/main" val="1121011850"/>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ank with title">
    <p:spTree>
      <p:nvGrpSpPr>
        <p:cNvPr id="1" name=""/>
        <p:cNvGrpSpPr/>
        <p:nvPr/>
      </p:nvGrpSpPr>
      <p:grpSpPr>
        <a:xfrm>
          <a:off x="0" y="0"/>
          <a:ext cx="0" cy="0"/>
          <a:chOff x="0" y="0"/>
          <a:chExt cx="0" cy="0"/>
        </a:xfrm>
      </p:grpSpPr>
      <p:cxnSp>
        <p:nvCxnSpPr>
          <p:cNvPr id="6" name="Straight Arrow Connector 5">
            <a:extLst>
              <a:ext uri="{FF2B5EF4-FFF2-40B4-BE49-F238E27FC236}">
                <a16:creationId xmlns:a16="http://schemas.microsoft.com/office/drawing/2014/main" id="{7EB3D9A7-93EE-6147-979E-ADC19AB84C7E}"/>
              </a:ext>
            </a:extLst>
          </p:cNvPr>
          <p:cNvCxnSpPr/>
          <p:nvPr userDrawn="1"/>
        </p:nvCxnSpPr>
        <p:spPr>
          <a:xfrm flipH="1">
            <a:off x="642078" y="-1250"/>
            <a:ext cx="12491" cy="6851753"/>
          </a:xfrm>
          <a:prstGeom prst="straightConnector1">
            <a:avLst/>
          </a:prstGeom>
          <a:ln>
            <a:solidFill>
              <a:srgbClr val="CED9E1"/>
            </a:solidFill>
          </a:ln>
        </p:spPr>
        <p:style>
          <a:lnRef idx="1">
            <a:schemeClr val="accent1"/>
          </a:lnRef>
          <a:fillRef idx="0">
            <a:schemeClr val="accent1"/>
          </a:fillRef>
          <a:effectRef idx="0">
            <a:schemeClr val="accent1"/>
          </a:effectRef>
          <a:fontRef idx="minor">
            <a:schemeClr val="tx1"/>
          </a:fontRef>
        </p:style>
      </p:cxnSp>
      <p:pic>
        <p:nvPicPr>
          <p:cNvPr id="7" name="Picture 7" descr="A picture containing text, sign, gauge&#10;&#10;Description automatically generated">
            <a:extLst>
              <a:ext uri="{FF2B5EF4-FFF2-40B4-BE49-F238E27FC236}">
                <a16:creationId xmlns:a16="http://schemas.microsoft.com/office/drawing/2014/main" id="{CB21C770-B2AE-FB4F-911A-A46B3F570D09}"/>
              </a:ext>
            </a:extLst>
          </p:cNvPr>
          <p:cNvPicPr>
            <a:picLocks noChangeAspect="1"/>
          </p:cNvPicPr>
          <p:nvPr userDrawn="1"/>
        </p:nvPicPr>
        <p:blipFill>
          <a:blip r:embed="rId2"/>
          <a:stretch>
            <a:fillRect/>
          </a:stretch>
        </p:blipFill>
        <p:spPr>
          <a:xfrm rot="16200000">
            <a:off x="-381625" y="5599765"/>
            <a:ext cx="1412823" cy="186751"/>
          </a:xfrm>
          <a:prstGeom prst="rect">
            <a:avLst/>
          </a:prstGeom>
        </p:spPr>
      </p:pic>
      <p:sp>
        <p:nvSpPr>
          <p:cNvPr id="8" name="TextBox 7">
            <a:extLst>
              <a:ext uri="{FF2B5EF4-FFF2-40B4-BE49-F238E27FC236}">
                <a16:creationId xmlns:a16="http://schemas.microsoft.com/office/drawing/2014/main" id="{FD2032D9-B9DD-1F40-830F-8F3FF57AFB7A}"/>
              </a:ext>
            </a:extLst>
          </p:cNvPr>
          <p:cNvSpPr txBox="1"/>
          <p:nvPr userDrawn="1"/>
        </p:nvSpPr>
        <p:spPr>
          <a:xfrm>
            <a:off x="1" y="339776"/>
            <a:ext cx="65456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fld id="{F549950C-33DB-A847-810F-D4F527243BD6}" type="slidenum">
              <a:rPr lang="en-US" smtClean="0">
                <a:solidFill>
                  <a:srgbClr val="CED9E1"/>
                </a:solidFill>
                <a:latin typeface="Barlow"/>
              </a:rPr>
              <a:pPr algn="ctr"/>
              <a:t>‹#›</a:t>
            </a:fld>
            <a:endParaRPr lang="en-US">
              <a:solidFill>
                <a:srgbClr val="CED9E1"/>
              </a:solidFill>
              <a:latin typeface="Barlow"/>
              <a:cs typeface="Calibri"/>
            </a:endParaRPr>
          </a:p>
        </p:txBody>
      </p:sp>
      <p:sp>
        <p:nvSpPr>
          <p:cNvPr id="5" name="Google Shape;99;p15">
            <a:extLst>
              <a:ext uri="{FF2B5EF4-FFF2-40B4-BE49-F238E27FC236}">
                <a16:creationId xmlns:a16="http://schemas.microsoft.com/office/drawing/2014/main" id="{4C5C3E16-1653-6C45-B1E7-0C743D197264}"/>
              </a:ext>
            </a:extLst>
          </p:cNvPr>
          <p:cNvSpPr/>
          <p:nvPr userDrawn="1"/>
        </p:nvSpPr>
        <p:spPr>
          <a:xfrm>
            <a:off x="1212615" y="1394553"/>
            <a:ext cx="1285800" cy="21900"/>
          </a:xfrm>
          <a:prstGeom prst="rect">
            <a:avLst/>
          </a:prstGeom>
          <a:solidFill>
            <a:srgbClr val="9EBACC"/>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9" name="Title 1">
            <a:extLst>
              <a:ext uri="{FF2B5EF4-FFF2-40B4-BE49-F238E27FC236}">
                <a16:creationId xmlns:a16="http://schemas.microsoft.com/office/drawing/2014/main" id="{02346766-F733-0448-933C-0B605C627229}"/>
              </a:ext>
            </a:extLst>
          </p:cNvPr>
          <p:cNvSpPr>
            <a:spLocks noGrp="1"/>
          </p:cNvSpPr>
          <p:nvPr>
            <p:ph type="title" hasCustomPrompt="1"/>
          </p:nvPr>
        </p:nvSpPr>
        <p:spPr>
          <a:xfrm>
            <a:off x="1212615" y="760961"/>
            <a:ext cx="8398253" cy="625089"/>
          </a:xfrm>
        </p:spPr>
        <p:txBody>
          <a:bodyPr>
            <a:normAutofit/>
          </a:bodyPr>
          <a:lstStyle>
            <a:lvl1pPr>
              <a:defRPr sz="3600" b="1"/>
            </a:lvl1pPr>
          </a:lstStyle>
          <a:p>
            <a:r>
              <a:rPr lang="en-US"/>
              <a:t>Title Text</a:t>
            </a:r>
          </a:p>
        </p:txBody>
      </p:sp>
    </p:spTree>
    <p:extLst>
      <p:ext uri="{BB962C8B-B14F-4D97-AF65-F5344CB8AC3E}">
        <p14:creationId xmlns:p14="http://schemas.microsoft.com/office/powerpoint/2010/main" val="37733974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cxnSp>
        <p:nvCxnSpPr>
          <p:cNvPr id="9" name="Straight Arrow Connector 8">
            <a:extLst>
              <a:ext uri="{FF2B5EF4-FFF2-40B4-BE49-F238E27FC236}">
                <a16:creationId xmlns:a16="http://schemas.microsoft.com/office/drawing/2014/main" id="{9B67B18D-09CC-BB4D-B9E8-CE9165EC1E62}"/>
              </a:ext>
            </a:extLst>
          </p:cNvPr>
          <p:cNvCxnSpPr/>
          <p:nvPr userDrawn="1"/>
        </p:nvCxnSpPr>
        <p:spPr>
          <a:xfrm flipH="1">
            <a:off x="642078" y="-1250"/>
            <a:ext cx="12491" cy="6851753"/>
          </a:xfrm>
          <a:prstGeom prst="straightConnector1">
            <a:avLst/>
          </a:prstGeom>
          <a:ln>
            <a:solidFill>
              <a:srgbClr val="CED9E1"/>
            </a:solidFill>
          </a:ln>
        </p:spPr>
        <p:style>
          <a:lnRef idx="1">
            <a:schemeClr val="accent1"/>
          </a:lnRef>
          <a:fillRef idx="0">
            <a:schemeClr val="accent1"/>
          </a:fillRef>
          <a:effectRef idx="0">
            <a:schemeClr val="accent1"/>
          </a:effectRef>
          <a:fontRef idx="minor">
            <a:schemeClr val="tx1"/>
          </a:fontRef>
        </p:style>
      </p:cxnSp>
      <p:pic>
        <p:nvPicPr>
          <p:cNvPr id="11" name="Picture 7" descr="A picture containing text, sign, gauge&#10;&#10;Description automatically generated">
            <a:extLst>
              <a:ext uri="{FF2B5EF4-FFF2-40B4-BE49-F238E27FC236}">
                <a16:creationId xmlns:a16="http://schemas.microsoft.com/office/drawing/2014/main" id="{C00DCAFB-AB6A-E947-B30C-D2FDF6C1840E}"/>
              </a:ext>
            </a:extLst>
          </p:cNvPr>
          <p:cNvPicPr>
            <a:picLocks noChangeAspect="1"/>
          </p:cNvPicPr>
          <p:nvPr userDrawn="1"/>
        </p:nvPicPr>
        <p:blipFill>
          <a:blip r:embed="rId2"/>
          <a:stretch>
            <a:fillRect/>
          </a:stretch>
        </p:blipFill>
        <p:spPr>
          <a:xfrm rot="16200000">
            <a:off x="-381625" y="5599765"/>
            <a:ext cx="1412823" cy="186751"/>
          </a:xfrm>
          <a:prstGeom prst="rect">
            <a:avLst/>
          </a:prstGeom>
        </p:spPr>
      </p:pic>
      <p:sp>
        <p:nvSpPr>
          <p:cNvPr id="17" name="Text Placeholder 16">
            <a:extLst>
              <a:ext uri="{FF2B5EF4-FFF2-40B4-BE49-F238E27FC236}">
                <a16:creationId xmlns:a16="http://schemas.microsoft.com/office/drawing/2014/main" id="{D42F6CF4-A601-4B4A-B9CA-F6FC031A1807}"/>
              </a:ext>
            </a:extLst>
          </p:cNvPr>
          <p:cNvSpPr>
            <a:spLocks noGrp="1"/>
          </p:cNvSpPr>
          <p:nvPr>
            <p:ph type="body" sz="quarter" idx="10"/>
          </p:nvPr>
        </p:nvSpPr>
        <p:spPr>
          <a:xfrm>
            <a:off x="1210066" y="1960110"/>
            <a:ext cx="9993312" cy="3886200"/>
          </a:xfrm>
        </p:spPr>
        <p:txBody>
          <a:bodyPr/>
          <a:lstStyle>
            <a:lvl1pPr>
              <a:defRPr>
                <a:latin typeface="Barlow" pitchFamily="2" charset="77"/>
              </a:defRPr>
            </a:lvl1pPr>
            <a:lvl2pPr>
              <a:defRPr>
                <a:latin typeface="Barlow" pitchFamily="2" charset="77"/>
              </a:defRPr>
            </a:lvl2pPr>
            <a:lvl3pPr>
              <a:defRPr>
                <a:latin typeface="Barlow" pitchFamily="2" charset="77"/>
              </a:defRPr>
            </a:lvl3pPr>
            <a:lvl4pPr>
              <a:defRPr>
                <a:latin typeface="Barlow" pitchFamily="2" charset="77"/>
              </a:defRPr>
            </a:lvl4pPr>
            <a:lvl5pPr>
              <a:defRPr>
                <a:latin typeface="Barlow" pitchFamily="2" charset="77"/>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Box 11">
            <a:extLst>
              <a:ext uri="{FF2B5EF4-FFF2-40B4-BE49-F238E27FC236}">
                <a16:creationId xmlns:a16="http://schemas.microsoft.com/office/drawing/2014/main" id="{4BFF1071-FAEF-9C47-B4A1-6BBDA3BF6731}"/>
              </a:ext>
            </a:extLst>
          </p:cNvPr>
          <p:cNvSpPr txBox="1"/>
          <p:nvPr userDrawn="1"/>
        </p:nvSpPr>
        <p:spPr>
          <a:xfrm>
            <a:off x="1" y="339776"/>
            <a:ext cx="65456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fld id="{F549950C-33DB-A847-810F-D4F527243BD6}" type="slidenum">
              <a:rPr lang="en-US" smtClean="0">
                <a:solidFill>
                  <a:srgbClr val="CED9E1"/>
                </a:solidFill>
                <a:latin typeface="Barlow"/>
              </a:rPr>
              <a:pPr algn="ctr"/>
              <a:t>‹#›</a:t>
            </a:fld>
            <a:endParaRPr lang="en-US">
              <a:solidFill>
                <a:srgbClr val="CED9E1"/>
              </a:solidFill>
              <a:latin typeface="Barlow"/>
              <a:cs typeface="Calibri"/>
            </a:endParaRPr>
          </a:p>
        </p:txBody>
      </p:sp>
      <p:sp>
        <p:nvSpPr>
          <p:cNvPr id="6" name="Google Shape;99;p15">
            <a:extLst>
              <a:ext uri="{FF2B5EF4-FFF2-40B4-BE49-F238E27FC236}">
                <a16:creationId xmlns:a16="http://schemas.microsoft.com/office/drawing/2014/main" id="{78AE98A2-4866-6B4A-812E-C44D867B3CCE}"/>
              </a:ext>
            </a:extLst>
          </p:cNvPr>
          <p:cNvSpPr/>
          <p:nvPr userDrawn="1"/>
        </p:nvSpPr>
        <p:spPr>
          <a:xfrm>
            <a:off x="1212615" y="1394553"/>
            <a:ext cx="1285800" cy="21900"/>
          </a:xfrm>
          <a:prstGeom prst="rect">
            <a:avLst/>
          </a:prstGeom>
          <a:solidFill>
            <a:srgbClr val="9EBACC"/>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8" name="Title 1">
            <a:extLst>
              <a:ext uri="{FF2B5EF4-FFF2-40B4-BE49-F238E27FC236}">
                <a16:creationId xmlns:a16="http://schemas.microsoft.com/office/drawing/2014/main" id="{D6B1E3DA-B2E8-8E44-8146-11525B48B029}"/>
              </a:ext>
            </a:extLst>
          </p:cNvPr>
          <p:cNvSpPr>
            <a:spLocks noGrp="1"/>
          </p:cNvSpPr>
          <p:nvPr>
            <p:ph type="title" hasCustomPrompt="1"/>
          </p:nvPr>
        </p:nvSpPr>
        <p:spPr>
          <a:xfrm>
            <a:off x="1212615" y="760961"/>
            <a:ext cx="9990763" cy="625089"/>
          </a:xfrm>
        </p:spPr>
        <p:txBody>
          <a:bodyPr>
            <a:normAutofit/>
          </a:bodyPr>
          <a:lstStyle>
            <a:lvl1pPr>
              <a:defRPr sz="3600" b="1"/>
            </a:lvl1pPr>
          </a:lstStyle>
          <a:p>
            <a:r>
              <a:rPr lang="en-US"/>
              <a:t>Title Text</a:t>
            </a:r>
          </a:p>
        </p:txBody>
      </p:sp>
    </p:spTree>
    <p:extLst>
      <p:ext uri="{BB962C8B-B14F-4D97-AF65-F5344CB8AC3E}">
        <p14:creationId xmlns:p14="http://schemas.microsoft.com/office/powerpoint/2010/main" val="40722509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9" name="Picture 7" descr="A picture containing text, sign, gauge&#10;&#10;Description automatically generated">
            <a:extLst>
              <a:ext uri="{FF2B5EF4-FFF2-40B4-BE49-F238E27FC236}">
                <a16:creationId xmlns:a16="http://schemas.microsoft.com/office/drawing/2014/main" id="{93FBC160-8235-3441-8141-2748676704ED}"/>
              </a:ext>
            </a:extLst>
          </p:cNvPr>
          <p:cNvPicPr>
            <a:picLocks noChangeAspect="1"/>
          </p:cNvPicPr>
          <p:nvPr userDrawn="1"/>
        </p:nvPicPr>
        <p:blipFill>
          <a:blip r:embed="rId2"/>
          <a:stretch>
            <a:fillRect/>
          </a:stretch>
        </p:blipFill>
        <p:spPr>
          <a:xfrm rot="16200000">
            <a:off x="-381625" y="5599765"/>
            <a:ext cx="1412823" cy="186751"/>
          </a:xfrm>
          <a:prstGeom prst="rect">
            <a:avLst/>
          </a:prstGeom>
        </p:spPr>
      </p:pic>
      <p:sp>
        <p:nvSpPr>
          <p:cNvPr id="10" name="Google Shape;200;p19">
            <a:extLst>
              <a:ext uri="{FF2B5EF4-FFF2-40B4-BE49-F238E27FC236}">
                <a16:creationId xmlns:a16="http://schemas.microsoft.com/office/drawing/2014/main" id="{F2EA6088-7353-3E47-A8EA-3EBB6FED8502}"/>
              </a:ext>
            </a:extLst>
          </p:cNvPr>
          <p:cNvSpPr/>
          <p:nvPr userDrawn="1"/>
        </p:nvSpPr>
        <p:spPr>
          <a:xfrm>
            <a:off x="6675475" y="150"/>
            <a:ext cx="5516400" cy="6848631"/>
          </a:xfrm>
          <a:prstGeom prst="rect">
            <a:avLst/>
          </a:prstGeom>
          <a:solidFill>
            <a:srgbClr val="F8FAFC"/>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cxnSp>
        <p:nvCxnSpPr>
          <p:cNvPr id="11" name="Straight Arrow Connector 10">
            <a:extLst>
              <a:ext uri="{FF2B5EF4-FFF2-40B4-BE49-F238E27FC236}">
                <a16:creationId xmlns:a16="http://schemas.microsoft.com/office/drawing/2014/main" id="{E5AA3F15-F158-174F-AE15-DBC9795040F3}"/>
              </a:ext>
            </a:extLst>
          </p:cNvPr>
          <p:cNvCxnSpPr/>
          <p:nvPr userDrawn="1"/>
        </p:nvCxnSpPr>
        <p:spPr>
          <a:xfrm flipH="1">
            <a:off x="642078" y="-1250"/>
            <a:ext cx="12491" cy="6851753"/>
          </a:xfrm>
          <a:prstGeom prst="straightConnector1">
            <a:avLst/>
          </a:prstGeom>
          <a:ln>
            <a:solidFill>
              <a:srgbClr val="CED9E1"/>
            </a:solidFill>
          </a:ln>
        </p:spPr>
        <p:style>
          <a:lnRef idx="1">
            <a:schemeClr val="accent1"/>
          </a:lnRef>
          <a:fillRef idx="0">
            <a:schemeClr val="accent1"/>
          </a:fillRef>
          <a:effectRef idx="0">
            <a:schemeClr val="accent1"/>
          </a:effectRef>
          <a:fontRef idx="minor">
            <a:schemeClr val="tx1"/>
          </a:fontRef>
        </p:style>
      </p:cxnSp>
      <p:sp>
        <p:nvSpPr>
          <p:cNvPr id="14" name="Picture Placeholder 13">
            <a:extLst>
              <a:ext uri="{FF2B5EF4-FFF2-40B4-BE49-F238E27FC236}">
                <a16:creationId xmlns:a16="http://schemas.microsoft.com/office/drawing/2014/main" id="{6F0D8906-10FA-3047-A6B9-E19E68AF2203}"/>
              </a:ext>
            </a:extLst>
          </p:cNvPr>
          <p:cNvSpPr>
            <a:spLocks noGrp="1"/>
          </p:cNvSpPr>
          <p:nvPr>
            <p:ph type="pic" sz="quarter" idx="10"/>
          </p:nvPr>
        </p:nvSpPr>
        <p:spPr>
          <a:xfrm>
            <a:off x="6675475" y="9219"/>
            <a:ext cx="5516525" cy="6848781"/>
          </a:xfrm>
        </p:spPr>
        <p:txBody>
          <a:bodyPr/>
          <a:lstStyle>
            <a:lvl1pPr marL="0" indent="0">
              <a:buNone/>
              <a:defRPr/>
            </a:lvl1pPr>
          </a:lstStyle>
          <a:p>
            <a:endParaRPr lang="en-US"/>
          </a:p>
        </p:txBody>
      </p:sp>
      <p:sp>
        <p:nvSpPr>
          <p:cNvPr id="13" name="TextBox 12">
            <a:extLst>
              <a:ext uri="{FF2B5EF4-FFF2-40B4-BE49-F238E27FC236}">
                <a16:creationId xmlns:a16="http://schemas.microsoft.com/office/drawing/2014/main" id="{63594AA5-BEA7-3D42-8FAB-8203F5A6256B}"/>
              </a:ext>
            </a:extLst>
          </p:cNvPr>
          <p:cNvSpPr txBox="1"/>
          <p:nvPr userDrawn="1"/>
        </p:nvSpPr>
        <p:spPr>
          <a:xfrm>
            <a:off x="1" y="339776"/>
            <a:ext cx="65456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fld id="{F549950C-33DB-A847-810F-D4F527243BD6}" type="slidenum">
              <a:rPr lang="en-US" smtClean="0">
                <a:solidFill>
                  <a:srgbClr val="CED9E1"/>
                </a:solidFill>
                <a:latin typeface="Barlow"/>
              </a:rPr>
              <a:pPr algn="ctr"/>
              <a:t>‹#›</a:t>
            </a:fld>
            <a:endParaRPr lang="en-US">
              <a:solidFill>
                <a:srgbClr val="CED9E1"/>
              </a:solidFill>
              <a:latin typeface="Barlow"/>
              <a:cs typeface="Calibri"/>
            </a:endParaRPr>
          </a:p>
        </p:txBody>
      </p:sp>
      <p:sp>
        <p:nvSpPr>
          <p:cNvPr id="7" name="Google Shape;99;p15">
            <a:extLst>
              <a:ext uri="{FF2B5EF4-FFF2-40B4-BE49-F238E27FC236}">
                <a16:creationId xmlns:a16="http://schemas.microsoft.com/office/drawing/2014/main" id="{A5E98BF6-C2D6-F34E-959C-BB15F1855AB7}"/>
              </a:ext>
            </a:extLst>
          </p:cNvPr>
          <p:cNvSpPr/>
          <p:nvPr userDrawn="1"/>
        </p:nvSpPr>
        <p:spPr>
          <a:xfrm>
            <a:off x="1212615" y="1394553"/>
            <a:ext cx="1285800" cy="21900"/>
          </a:xfrm>
          <a:prstGeom prst="rect">
            <a:avLst/>
          </a:prstGeom>
          <a:solidFill>
            <a:srgbClr val="9EBACC"/>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2" name="Title 1">
            <a:extLst>
              <a:ext uri="{FF2B5EF4-FFF2-40B4-BE49-F238E27FC236}">
                <a16:creationId xmlns:a16="http://schemas.microsoft.com/office/drawing/2014/main" id="{3F025848-4F96-F248-9C43-75704BC31E0E}"/>
              </a:ext>
            </a:extLst>
          </p:cNvPr>
          <p:cNvSpPr>
            <a:spLocks noGrp="1"/>
          </p:cNvSpPr>
          <p:nvPr>
            <p:ph type="title" hasCustomPrompt="1"/>
          </p:nvPr>
        </p:nvSpPr>
        <p:spPr>
          <a:xfrm>
            <a:off x="1212616" y="760961"/>
            <a:ext cx="4932312" cy="625089"/>
          </a:xfrm>
        </p:spPr>
        <p:txBody>
          <a:bodyPr>
            <a:normAutofit/>
          </a:bodyPr>
          <a:lstStyle>
            <a:lvl1pPr>
              <a:defRPr sz="3600" b="1"/>
            </a:lvl1pPr>
          </a:lstStyle>
          <a:p>
            <a:r>
              <a:rPr lang="en-US"/>
              <a:t>Title Text</a:t>
            </a:r>
          </a:p>
        </p:txBody>
      </p:sp>
    </p:spTree>
    <p:extLst>
      <p:ext uri="{BB962C8B-B14F-4D97-AF65-F5344CB8AC3E}">
        <p14:creationId xmlns:p14="http://schemas.microsoft.com/office/powerpoint/2010/main" val="3420492513"/>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peaker">
    <p:spTree>
      <p:nvGrpSpPr>
        <p:cNvPr id="1" name=""/>
        <p:cNvGrpSpPr/>
        <p:nvPr/>
      </p:nvGrpSpPr>
      <p:grpSpPr>
        <a:xfrm>
          <a:off x="0" y="0"/>
          <a:ext cx="0" cy="0"/>
          <a:chOff x="0" y="0"/>
          <a:chExt cx="0" cy="0"/>
        </a:xfrm>
      </p:grpSpPr>
      <p:cxnSp>
        <p:nvCxnSpPr>
          <p:cNvPr id="6" name="Straight Arrow Connector 5">
            <a:extLst>
              <a:ext uri="{FF2B5EF4-FFF2-40B4-BE49-F238E27FC236}">
                <a16:creationId xmlns:a16="http://schemas.microsoft.com/office/drawing/2014/main" id="{7EB3D9A7-93EE-6147-979E-ADC19AB84C7E}"/>
              </a:ext>
            </a:extLst>
          </p:cNvPr>
          <p:cNvCxnSpPr/>
          <p:nvPr userDrawn="1"/>
        </p:nvCxnSpPr>
        <p:spPr>
          <a:xfrm flipH="1">
            <a:off x="642078" y="-1250"/>
            <a:ext cx="12491" cy="6851753"/>
          </a:xfrm>
          <a:prstGeom prst="straightConnector1">
            <a:avLst/>
          </a:prstGeom>
          <a:ln>
            <a:solidFill>
              <a:srgbClr val="CED9E1"/>
            </a:solidFill>
          </a:ln>
        </p:spPr>
        <p:style>
          <a:lnRef idx="1">
            <a:schemeClr val="accent1"/>
          </a:lnRef>
          <a:fillRef idx="0">
            <a:schemeClr val="accent1"/>
          </a:fillRef>
          <a:effectRef idx="0">
            <a:schemeClr val="accent1"/>
          </a:effectRef>
          <a:fontRef idx="minor">
            <a:schemeClr val="tx1"/>
          </a:fontRef>
        </p:style>
      </p:cxnSp>
      <p:pic>
        <p:nvPicPr>
          <p:cNvPr id="7" name="Picture 7" descr="A picture containing text, sign, gauge&#10;&#10;Description automatically generated">
            <a:extLst>
              <a:ext uri="{FF2B5EF4-FFF2-40B4-BE49-F238E27FC236}">
                <a16:creationId xmlns:a16="http://schemas.microsoft.com/office/drawing/2014/main" id="{CB21C770-B2AE-FB4F-911A-A46B3F570D09}"/>
              </a:ext>
            </a:extLst>
          </p:cNvPr>
          <p:cNvPicPr>
            <a:picLocks noChangeAspect="1"/>
          </p:cNvPicPr>
          <p:nvPr userDrawn="1"/>
        </p:nvPicPr>
        <p:blipFill>
          <a:blip r:embed="rId2"/>
          <a:stretch>
            <a:fillRect/>
          </a:stretch>
        </p:blipFill>
        <p:spPr>
          <a:xfrm rot="16200000">
            <a:off x="-381625" y="5599765"/>
            <a:ext cx="1412823" cy="186751"/>
          </a:xfrm>
          <a:prstGeom prst="rect">
            <a:avLst/>
          </a:prstGeom>
        </p:spPr>
      </p:pic>
      <p:sp>
        <p:nvSpPr>
          <p:cNvPr id="8" name="TextBox 7">
            <a:extLst>
              <a:ext uri="{FF2B5EF4-FFF2-40B4-BE49-F238E27FC236}">
                <a16:creationId xmlns:a16="http://schemas.microsoft.com/office/drawing/2014/main" id="{FD2032D9-B9DD-1F40-830F-8F3FF57AFB7A}"/>
              </a:ext>
            </a:extLst>
          </p:cNvPr>
          <p:cNvSpPr txBox="1"/>
          <p:nvPr userDrawn="1"/>
        </p:nvSpPr>
        <p:spPr>
          <a:xfrm>
            <a:off x="1" y="339776"/>
            <a:ext cx="65456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fld id="{F549950C-33DB-A847-810F-D4F527243BD6}" type="slidenum">
              <a:rPr lang="en-US" smtClean="0">
                <a:solidFill>
                  <a:srgbClr val="CED9E1"/>
                </a:solidFill>
                <a:latin typeface="Barlow"/>
              </a:rPr>
              <a:pPr algn="ctr"/>
              <a:t>‹#›</a:t>
            </a:fld>
            <a:endParaRPr lang="en-US">
              <a:solidFill>
                <a:srgbClr val="CED9E1"/>
              </a:solidFill>
              <a:latin typeface="Barlow"/>
              <a:cs typeface="Calibri"/>
            </a:endParaRPr>
          </a:p>
        </p:txBody>
      </p:sp>
      <p:sp>
        <p:nvSpPr>
          <p:cNvPr id="11" name="Title 1">
            <a:extLst>
              <a:ext uri="{FF2B5EF4-FFF2-40B4-BE49-F238E27FC236}">
                <a16:creationId xmlns:a16="http://schemas.microsoft.com/office/drawing/2014/main" id="{3A293304-CBF8-AA4A-906E-D5960585349C}"/>
              </a:ext>
            </a:extLst>
          </p:cNvPr>
          <p:cNvSpPr>
            <a:spLocks noGrp="1"/>
          </p:cNvSpPr>
          <p:nvPr>
            <p:ph type="title" hasCustomPrompt="1"/>
          </p:nvPr>
        </p:nvSpPr>
        <p:spPr>
          <a:xfrm>
            <a:off x="1896873" y="4251074"/>
            <a:ext cx="8398253" cy="625089"/>
          </a:xfrm>
        </p:spPr>
        <p:txBody>
          <a:bodyPr>
            <a:normAutofit/>
          </a:bodyPr>
          <a:lstStyle>
            <a:lvl1pPr algn="ctr">
              <a:defRPr sz="3600" b="1"/>
            </a:lvl1pPr>
          </a:lstStyle>
          <a:p>
            <a:r>
              <a:rPr lang="en-US"/>
              <a:t>Title Text</a:t>
            </a:r>
          </a:p>
        </p:txBody>
      </p:sp>
      <p:sp>
        <p:nvSpPr>
          <p:cNvPr id="12" name="Text Placeholder 4">
            <a:extLst>
              <a:ext uri="{FF2B5EF4-FFF2-40B4-BE49-F238E27FC236}">
                <a16:creationId xmlns:a16="http://schemas.microsoft.com/office/drawing/2014/main" id="{235657F2-ECDD-5E44-9103-13F413DCC8DA}"/>
              </a:ext>
            </a:extLst>
          </p:cNvPr>
          <p:cNvSpPr>
            <a:spLocks noGrp="1"/>
          </p:cNvSpPr>
          <p:nvPr>
            <p:ph type="body" sz="quarter" idx="10"/>
          </p:nvPr>
        </p:nvSpPr>
        <p:spPr>
          <a:xfrm>
            <a:off x="1896873" y="4999609"/>
            <a:ext cx="8398253" cy="403225"/>
          </a:xfrm>
        </p:spPr>
        <p:txBody>
          <a:bodyPr/>
          <a:lstStyle>
            <a:lvl1pPr marL="0" indent="0" algn="ctr">
              <a:buNone/>
              <a:defRPr sz="1800" b="0">
                <a:solidFill>
                  <a:schemeClr val="accent1"/>
                </a:solidFill>
              </a:defRPr>
            </a:lvl1pPr>
            <a:lvl2pPr marL="456926" indent="0">
              <a:buNone/>
              <a:defRPr/>
            </a:lvl2pPr>
            <a:lvl3pPr marL="913852" indent="0">
              <a:buNone/>
              <a:defRPr/>
            </a:lvl3pPr>
            <a:lvl4pPr marL="1370778" indent="0">
              <a:buNone/>
              <a:defRPr/>
            </a:lvl4pPr>
            <a:lvl5pPr marL="1827704" indent="0">
              <a:buNone/>
              <a:defRPr/>
            </a:lvl5pPr>
          </a:lstStyle>
          <a:p>
            <a:pPr lvl="0"/>
            <a:r>
              <a:rPr lang="en-GB"/>
              <a:t>Click to edit Master text styles</a:t>
            </a:r>
          </a:p>
        </p:txBody>
      </p:sp>
      <p:sp>
        <p:nvSpPr>
          <p:cNvPr id="14" name="Picture Placeholder 6">
            <a:extLst>
              <a:ext uri="{FF2B5EF4-FFF2-40B4-BE49-F238E27FC236}">
                <a16:creationId xmlns:a16="http://schemas.microsoft.com/office/drawing/2014/main" id="{CCD9843F-0481-E947-8192-030F9457FD31}"/>
              </a:ext>
            </a:extLst>
          </p:cNvPr>
          <p:cNvSpPr>
            <a:spLocks noGrp="1"/>
          </p:cNvSpPr>
          <p:nvPr>
            <p:ph type="pic" sz="quarter" idx="11" hasCustomPrompt="1"/>
          </p:nvPr>
        </p:nvSpPr>
        <p:spPr>
          <a:xfrm>
            <a:off x="4664675" y="922434"/>
            <a:ext cx="2862647" cy="2862648"/>
          </a:xfrm>
          <a:prstGeom prst="ellipse">
            <a:avLst/>
          </a:prstGeom>
          <a:solidFill>
            <a:srgbClr val="E9EDF0"/>
          </a:solidFill>
        </p:spPr>
        <p:txBody>
          <a:bodyPr anchor="ctr"/>
          <a:lstStyle>
            <a:lvl1pPr marL="0" indent="0" algn="ctr">
              <a:buNone/>
              <a:defRPr/>
            </a:lvl1pPr>
          </a:lstStyle>
          <a:p>
            <a:r>
              <a:rPr lang="en-US"/>
              <a:t>Speaker</a:t>
            </a:r>
          </a:p>
          <a:p>
            <a:r>
              <a:rPr lang="en-US"/>
              <a:t>picture</a:t>
            </a:r>
          </a:p>
        </p:txBody>
      </p:sp>
    </p:spTree>
    <p:extLst>
      <p:ext uri="{BB962C8B-B14F-4D97-AF65-F5344CB8AC3E}">
        <p14:creationId xmlns:p14="http://schemas.microsoft.com/office/powerpoint/2010/main" val="220408282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Speaker">
    <p:spTree>
      <p:nvGrpSpPr>
        <p:cNvPr id="1" name=""/>
        <p:cNvGrpSpPr/>
        <p:nvPr/>
      </p:nvGrpSpPr>
      <p:grpSpPr>
        <a:xfrm>
          <a:off x="0" y="0"/>
          <a:ext cx="0" cy="0"/>
          <a:chOff x="0" y="0"/>
          <a:chExt cx="0" cy="0"/>
        </a:xfrm>
      </p:grpSpPr>
      <p:cxnSp>
        <p:nvCxnSpPr>
          <p:cNvPr id="6" name="Straight Arrow Connector 5">
            <a:extLst>
              <a:ext uri="{FF2B5EF4-FFF2-40B4-BE49-F238E27FC236}">
                <a16:creationId xmlns:a16="http://schemas.microsoft.com/office/drawing/2014/main" id="{7EB3D9A7-93EE-6147-979E-ADC19AB84C7E}"/>
              </a:ext>
            </a:extLst>
          </p:cNvPr>
          <p:cNvCxnSpPr/>
          <p:nvPr userDrawn="1"/>
        </p:nvCxnSpPr>
        <p:spPr>
          <a:xfrm flipH="1">
            <a:off x="642078" y="-1250"/>
            <a:ext cx="12491" cy="6851753"/>
          </a:xfrm>
          <a:prstGeom prst="straightConnector1">
            <a:avLst/>
          </a:prstGeom>
          <a:ln>
            <a:solidFill>
              <a:srgbClr val="CED9E1"/>
            </a:solidFill>
          </a:ln>
        </p:spPr>
        <p:style>
          <a:lnRef idx="1">
            <a:schemeClr val="accent1"/>
          </a:lnRef>
          <a:fillRef idx="0">
            <a:schemeClr val="accent1"/>
          </a:fillRef>
          <a:effectRef idx="0">
            <a:schemeClr val="accent1"/>
          </a:effectRef>
          <a:fontRef idx="minor">
            <a:schemeClr val="tx1"/>
          </a:fontRef>
        </p:style>
      </p:cxnSp>
      <p:pic>
        <p:nvPicPr>
          <p:cNvPr id="7" name="Picture 7" descr="A picture containing text, sign, gauge&#10;&#10;Description automatically generated">
            <a:extLst>
              <a:ext uri="{FF2B5EF4-FFF2-40B4-BE49-F238E27FC236}">
                <a16:creationId xmlns:a16="http://schemas.microsoft.com/office/drawing/2014/main" id="{CB21C770-B2AE-FB4F-911A-A46B3F570D09}"/>
              </a:ext>
            </a:extLst>
          </p:cNvPr>
          <p:cNvPicPr>
            <a:picLocks noChangeAspect="1"/>
          </p:cNvPicPr>
          <p:nvPr userDrawn="1"/>
        </p:nvPicPr>
        <p:blipFill>
          <a:blip r:embed="rId2"/>
          <a:stretch>
            <a:fillRect/>
          </a:stretch>
        </p:blipFill>
        <p:spPr>
          <a:xfrm rot="16200000">
            <a:off x="-381625" y="5599765"/>
            <a:ext cx="1412823" cy="186751"/>
          </a:xfrm>
          <a:prstGeom prst="rect">
            <a:avLst/>
          </a:prstGeom>
        </p:spPr>
      </p:pic>
      <p:sp>
        <p:nvSpPr>
          <p:cNvPr id="8" name="TextBox 7">
            <a:extLst>
              <a:ext uri="{FF2B5EF4-FFF2-40B4-BE49-F238E27FC236}">
                <a16:creationId xmlns:a16="http://schemas.microsoft.com/office/drawing/2014/main" id="{FD2032D9-B9DD-1F40-830F-8F3FF57AFB7A}"/>
              </a:ext>
            </a:extLst>
          </p:cNvPr>
          <p:cNvSpPr txBox="1"/>
          <p:nvPr userDrawn="1"/>
        </p:nvSpPr>
        <p:spPr>
          <a:xfrm>
            <a:off x="1" y="339776"/>
            <a:ext cx="65456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fld id="{F549950C-33DB-A847-810F-D4F527243BD6}" type="slidenum">
              <a:rPr lang="en-US" smtClean="0">
                <a:solidFill>
                  <a:srgbClr val="CED9E1"/>
                </a:solidFill>
                <a:latin typeface="Barlow"/>
              </a:rPr>
              <a:pPr algn="ctr"/>
              <a:t>‹#›</a:t>
            </a:fld>
            <a:endParaRPr lang="en-US">
              <a:solidFill>
                <a:srgbClr val="CED9E1"/>
              </a:solidFill>
              <a:latin typeface="Barlow"/>
              <a:cs typeface="Calibri"/>
            </a:endParaRPr>
          </a:p>
        </p:txBody>
      </p:sp>
      <p:sp>
        <p:nvSpPr>
          <p:cNvPr id="14" name="Picture Placeholder 6">
            <a:extLst>
              <a:ext uri="{FF2B5EF4-FFF2-40B4-BE49-F238E27FC236}">
                <a16:creationId xmlns:a16="http://schemas.microsoft.com/office/drawing/2014/main" id="{CCD9843F-0481-E947-8192-030F9457FD31}"/>
              </a:ext>
            </a:extLst>
          </p:cNvPr>
          <p:cNvSpPr>
            <a:spLocks noGrp="1"/>
          </p:cNvSpPr>
          <p:nvPr>
            <p:ph type="pic" sz="quarter" idx="11" hasCustomPrompt="1"/>
          </p:nvPr>
        </p:nvSpPr>
        <p:spPr>
          <a:xfrm>
            <a:off x="2096979" y="1993060"/>
            <a:ext cx="1514442" cy="1514443"/>
          </a:xfrm>
          <a:prstGeom prst="ellipse">
            <a:avLst/>
          </a:prstGeom>
          <a:solidFill>
            <a:srgbClr val="E9EDF0"/>
          </a:solidFill>
        </p:spPr>
        <p:txBody>
          <a:bodyPr anchor="ctr">
            <a:normAutofit/>
          </a:bodyPr>
          <a:lstStyle>
            <a:lvl1pPr marL="0" indent="0" algn="ctr">
              <a:buNone/>
              <a:defRPr sz="1800"/>
            </a:lvl1pPr>
          </a:lstStyle>
          <a:p>
            <a:r>
              <a:rPr lang="en-US"/>
              <a:t>Photo</a:t>
            </a:r>
          </a:p>
        </p:txBody>
      </p:sp>
      <p:sp>
        <p:nvSpPr>
          <p:cNvPr id="3" name="Text Placeholder 2">
            <a:extLst>
              <a:ext uri="{FF2B5EF4-FFF2-40B4-BE49-F238E27FC236}">
                <a16:creationId xmlns:a16="http://schemas.microsoft.com/office/drawing/2014/main" id="{002E2882-57D0-F34B-AA22-63B75B1C9EFE}"/>
              </a:ext>
            </a:extLst>
          </p:cNvPr>
          <p:cNvSpPr>
            <a:spLocks noGrp="1"/>
          </p:cNvSpPr>
          <p:nvPr>
            <p:ph type="body" sz="quarter" idx="12"/>
          </p:nvPr>
        </p:nvSpPr>
        <p:spPr>
          <a:xfrm>
            <a:off x="1585913" y="4254500"/>
            <a:ext cx="2536825" cy="1846468"/>
          </a:xfrm>
        </p:spPr>
        <p:txBody>
          <a:bodyPr>
            <a:normAutofit/>
          </a:bodyPr>
          <a:lstStyle>
            <a:lvl1pPr marL="0" indent="0" algn="ctr">
              <a:buNone/>
              <a:defRPr sz="1800">
                <a:solidFill>
                  <a:schemeClr val="tx2"/>
                </a:solidFill>
              </a:defRPr>
            </a:lvl1pPr>
          </a:lstStyle>
          <a:p>
            <a:pPr lvl="0"/>
            <a:r>
              <a:rPr lang="en-US"/>
              <a:t>Click to edit Master text styles</a:t>
            </a:r>
          </a:p>
        </p:txBody>
      </p:sp>
      <p:sp>
        <p:nvSpPr>
          <p:cNvPr id="25" name="Picture Placeholder 6">
            <a:extLst>
              <a:ext uri="{FF2B5EF4-FFF2-40B4-BE49-F238E27FC236}">
                <a16:creationId xmlns:a16="http://schemas.microsoft.com/office/drawing/2014/main" id="{4FB02DE9-E18C-BD4B-92CC-E45D14214EA3}"/>
              </a:ext>
            </a:extLst>
          </p:cNvPr>
          <p:cNvSpPr>
            <a:spLocks noGrp="1"/>
          </p:cNvSpPr>
          <p:nvPr>
            <p:ph type="pic" sz="quarter" idx="13" hasCustomPrompt="1"/>
          </p:nvPr>
        </p:nvSpPr>
        <p:spPr>
          <a:xfrm>
            <a:off x="5564897" y="1993060"/>
            <a:ext cx="1514442" cy="1514443"/>
          </a:xfrm>
          <a:prstGeom prst="ellipse">
            <a:avLst/>
          </a:prstGeom>
          <a:solidFill>
            <a:srgbClr val="E9EDF0"/>
          </a:solidFill>
        </p:spPr>
        <p:txBody>
          <a:bodyPr anchor="ctr">
            <a:normAutofit/>
          </a:bodyPr>
          <a:lstStyle>
            <a:lvl1pPr marL="0" indent="0" algn="ctr">
              <a:buNone/>
              <a:defRPr sz="1800"/>
            </a:lvl1pPr>
          </a:lstStyle>
          <a:p>
            <a:r>
              <a:rPr lang="en-US"/>
              <a:t>Photo</a:t>
            </a:r>
          </a:p>
        </p:txBody>
      </p:sp>
      <p:sp>
        <p:nvSpPr>
          <p:cNvPr id="26" name="Text Placeholder 2">
            <a:extLst>
              <a:ext uri="{FF2B5EF4-FFF2-40B4-BE49-F238E27FC236}">
                <a16:creationId xmlns:a16="http://schemas.microsoft.com/office/drawing/2014/main" id="{7DCDB0EB-F025-E84B-9A77-7C03215362A8}"/>
              </a:ext>
            </a:extLst>
          </p:cNvPr>
          <p:cNvSpPr>
            <a:spLocks noGrp="1"/>
          </p:cNvSpPr>
          <p:nvPr>
            <p:ph type="body" sz="quarter" idx="14"/>
          </p:nvPr>
        </p:nvSpPr>
        <p:spPr>
          <a:xfrm>
            <a:off x="5053831" y="4254500"/>
            <a:ext cx="2536825" cy="1846468"/>
          </a:xfrm>
        </p:spPr>
        <p:txBody>
          <a:bodyPr>
            <a:normAutofit/>
          </a:bodyPr>
          <a:lstStyle>
            <a:lvl1pPr marL="0" indent="0" algn="ctr">
              <a:buNone/>
              <a:defRPr sz="1800">
                <a:solidFill>
                  <a:schemeClr val="tx2"/>
                </a:solidFill>
              </a:defRPr>
            </a:lvl1pPr>
          </a:lstStyle>
          <a:p>
            <a:pPr lvl="0"/>
            <a:r>
              <a:rPr lang="en-US"/>
              <a:t>Click to edit Master text styles</a:t>
            </a:r>
          </a:p>
        </p:txBody>
      </p:sp>
      <p:sp>
        <p:nvSpPr>
          <p:cNvPr id="28" name="Picture Placeholder 6">
            <a:extLst>
              <a:ext uri="{FF2B5EF4-FFF2-40B4-BE49-F238E27FC236}">
                <a16:creationId xmlns:a16="http://schemas.microsoft.com/office/drawing/2014/main" id="{FD960712-2C2C-F641-BC9E-F7F9F56F6BD4}"/>
              </a:ext>
            </a:extLst>
          </p:cNvPr>
          <p:cNvSpPr>
            <a:spLocks noGrp="1"/>
          </p:cNvSpPr>
          <p:nvPr>
            <p:ph type="pic" sz="quarter" idx="15" hasCustomPrompt="1"/>
          </p:nvPr>
        </p:nvSpPr>
        <p:spPr>
          <a:xfrm>
            <a:off x="9046192" y="1989131"/>
            <a:ext cx="1514442" cy="1514443"/>
          </a:xfrm>
          <a:prstGeom prst="ellipse">
            <a:avLst/>
          </a:prstGeom>
          <a:solidFill>
            <a:srgbClr val="E9EDF0"/>
          </a:solidFill>
        </p:spPr>
        <p:txBody>
          <a:bodyPr anchor="ctr">
            <a:normAutofit/>
          </a:bodyPr>
          <a:lstStyle>
            <a:lvl1pPr marL="0" indent="0" algn="ctr">
              <a:buNone/>
              <a:defRPr sz="1800"/>
            </a:lvl1pPr>
          </a:lstStyle>
          <a:p>
            <a:r>
              <a:rPr lang="en-US"/>
              <a:t>Photo</a:t>
            </a:r>
          </a:p>
        </p:txBody>
      </p:sp>
      <p:sp>
        <p:nvSpPr>
          <p:cNvPr id="29" name="Text Placeholder 2">
            <a:extLst>
              <a:ext uri="{FF2B5EF4-FFF2-40B4-BE49-F238E27FC236}">
                <a16:creationId xmlns:a16="http://schemas.microsoft.com/office/drawing/2014/main" id="{5D637424-A55D-744E-9B17-0ADA8C737519}"/>
              </a:ext>
            </a:extLst>
          </p:cNvPr>
          <p:cNvSpPr>
            <a:spLocks noGrp="1"/>
          </p:cNvSpPr>
          <p:nvPr>
            <p:ph type="body" sz="quarter" idx="16"/>
          </p:nvPr>
        </p:nvSpPr>
        <p:spPr>
          <a:xfrm>
            <a:off x="8535126" y="4250571"/>
            <a:ext cx="2536825" cy="1846468"/>
          </a:xfrm>
        </p:spPr>
        <p:txBody>
          <a:bodyPr>
            <a:normAutofit/>
          </a:bodyPr>
          <a:lstStyle>
            <a:lvl1pPr marL="0" indent="0" algn="ctr">
              <a:buNone/>
              <a:defRPr sz="1800">
                <a:solidFill>
                  <a:schemeClr val="tx2"/>
                </a:solidFill>
              </a:defRPr>
            </a:lvl1pPr>
          </a:lstStyle>
          <a:p>
            <a:pPr lvl="0"/>
            <a:r>
              <a:rPr lang="en-US"/>
              <a:t>Click to edit Master text styles</a:t>
            </a:r>
          </a:p>
        </p:txBody>
      </p:sp>
      <p:sp>
        <p:nvSpPr>
          <p:cNvPr id="30" name="Google Shape;99;p15">
            <a:extLst>
              <a:ext uri="{FF2B5EF4-FFF2-40B4-BE49-F238E27FC236}">
                <a16:creationId xmlns:a16="http://schemas.microsoft.com/office/drawing/2014/main" id="{D938FCA4-792A-A846-B0D1-DE2FB0888D88}"/>
              </a:ext>
            </a:extLst>
          </p:cNvPr>
          <p:cNvSpPr/>
          <p:nvPr userDrawn="1"/>
        </p:nvSpPr>
        <p:spPr>
          <a:xfrm>
            <a:off x="1212615" y="1394553"/>
            <a:ext cx="1285800" cy="21900"/>
          </a:xfrm>
          <a:prstGeom prst="rect">
            <a:avLst/>
          </a:prstGeom>
          <a:solidFill>
            <a:srgbClr val="9EBACC"/>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1" name="Title 1">
            <a:extLst>
              <a:ext uri="{FF2B5EF4-FFF2-40B4-BE49-F238E27FC236}">
                <a16:creationId xmlns:a16="http://schemas.microsoft.com/office/drawing/2014/main" id="{69F648C3-711E-DA4D-A30F-2E643903F010}"/>
              </a:ext>
            </a:extLst>
          </p:cNvPr>
          <p:cNvSpPr>
            <a:spLocks noGrp="1"/>
          </p:cNvSpPr>
          <p:nvPr>
            <p:ph type="title" hasCustomPrompt="1"/>
          </p:nvPr>
        </p:nvSpPr>
        <p:spPr>
          <a:xfrm>
            <a:off x="1212615" y="760961"/>
            <a:ext cx="8398253" cy="625089"/>
          </a:xfrm>
        </p:spPr>
        <p:txBody>
          <a:bodyPr>
            <a:normAutofit/>
          </a:bodyPr>
          <a:lstStyle>
            <a:lvl1pPr>
              <a:defRPr sz="3600" b="1"/>
            </a:lvl1pPr>
          </a:lstStyle>
          <a:p>
            <a:r>
              <a:rPr lang="en-US"/>
              <a:t>Title Text</a:t>
            </a:r>
          </a:p>
        </p:txBody>
      </p:sp>
      <p:sp>
        <p:nvSpPr>
          <p:cNvPr id="32" name="Text Placeholder 2">
            <a:extLst>
              <a:ext uri="{FF2B5EF4-FFF2-40B4-BE49-F238E27FC236}">
                <a16:creationId xmlns:a16="http://schemas.microsoft.com/office/drawing/2014/main" id="{98943B3C-D157-FF43-8A7B-E9E65B9B34E7}"/>
              </a:ext>
            </a:extLst>
          </p:cNvPr>
          <p:cNvSpPr>
            <a:spLocks noGrp="1"/>
          </p:cNvSpPr>
          <p:nvPr>
            <p:ph type="body" sz="quarter" idx="17" hasCustomPrompt="1"/>
          </p:nvPr>
        </p:nvSpPr>
        <p:spPr>
          <a:xfrm>
            <a:off x="1585913" y="3711956"/>
            <a:ext cx="2536825" cy="402557"/>
          </a:xfrm>
        </p:spPr>
        <p:txBody>
          <a:bodyPr>
            <a:normAutofit/>
          </a:bodyPr>
          <a:lstStyle>
            <a:lvl1pPr marL="0" indent="0" algn="ctr">
              <a:buNone/>
              <a:defRPr sz="1800" b="1">
                <a:solidFill>
                  <a:schemeClr val="tx1"/>
                </a:solidFill>
              </a:defRPr>
            </a:lvl1pPr>
          </a:lstStyle>
          <a:p>
            <a:pPr lvl="0"/>
            <a:r>
              <a:rPr lang="en-US"/>
              <a:t>Title Text</a:t>
            </a:r>
          </a:p>
        </p:txBody>
      </p:sp>
      <p:sp>
        <p:nvSpPr>
          <p:cNvPr id="33" name="Text Placeholder 2">
            <a:extLst>
              <a:ext uri="{FF2B5EF4-FFF2-40B4-BE49-F238E27FC236}">
                <a16:creationId xmlns:a16="http://schemas.microsoft.com/office/drawing/2014/main" id="{75C8F0A8-F872-6B45-9261-14EED3C480EC}"/>
              </a:ext>
            </a:extLst>
          </p:cNvPr>
          <p:cNvSpPr>
            <a:spLocks noGrp="1"/>
          </p:cNvSpPr>
          <p:nvPr>
            <p:ph type="body" sz="quarter" idx="18" hasCustomPrompt="1"/>
          </p:nvPr>
        </p:nvSpPr>
        <p:spPr>
          <a:xfrm>
            <a:off x="5053705" y="3699256"/>
            <a:ext cx="2536825" cy="402557"/>
          </a:xfrm>
        </p:spPr>
        <p:txBody>
          <a:bodyPr>
            <a:normAutofit/>
          </a:bodyPr>
          <a:lstStyle>
            <a:lvl1pPr marL="0" indent="0" algn="ctr">
              <a:buNone/>
              <a:defRPr sz="1800" b="1">
                <a:solidFill>
                  <a:schemeClr val="tx1"/>
                </a:solidFill>
              </a:defRPr>
            </a:lvl1pPr>
          </a:lstStyle>
          <a:p>
            <a:pPr lvl="0"/>
            <a:r>
              <a:rPr lang="en-US"/>
              <a:t>Title Text</a:t>
            </a:r>
          </a:p>
        </p:txBody>
      </p:sp>
      <p:sp>
        <p:nvSpPr>
          <p:cNvPr id="34" name="Text Placeholder 2">
            <a:extLst>
              <a:ext uri="{FF2B5EF4-FFF2-40B4-BE49-F238E27FC236}">
                <a16:creationId xmlns:a16="http://schemas.microsoft.com/office/drawing/2014/main" id="{85ED928D-F9CF-3149-9D58-46EC9772900C}"/>
              </a:ext>
            </a:extLst>
          </p:cNvPr>
          <p:cNvSpPr>
            <a:spLocks noGrp="1"/>
          </p:cNvSpPr>
          <p:nvPr>
            <p:ph type="body" sz="quarter" idx="19" hasCustomPrompt="1"/>
          </p:nvPr>
        </p:nvSpPr>
        <p:spPr>
          <a:xfrm>
            <a:off x="8521497" y="3675794"/>
            <a:ext cx="2536825" cy="402557"/>
          </a:xfrm>
        </p:spPr>
        <p:txBody>
          <a:bodyPr>
            <a:normAutofit/>
          </a:bodyPr>
          <a:lstStyle>
            <a:lvl1pPr marL="0" indent="0" algn="ctr">
              <a:buNone/>
              <a:defRPr sz="1800" b="1">
                <a:solidFill>
                  <a:schemeClr val="tx1"/>
                </a:solidFill>
              </a:defRPr>
            </a:lvl1pPr>
          </a:lstStyle>
          <a:p>
            <a:pPr lvl="0"/>
            <a:r>
              <a:rPr lang="en-US"/>
              <a:t>Title Text</a:t>
            </a:r>
          </a:p>
        </p:txBody>
      </p:sp>
    </p:spTree>
    <p:extLst>
      <p:ext uri="{BB962C8B-B14F-4D97-AF65-F5344CB8AC3E}">
        <p14:creationId xmlns:p14="http://schemas.microsoft.com/office/powerpoint/2010/main" val="335487513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cxnSp>
        <p:nvCxnSpPr>
          <p:cNvPr id="6" name="Straight Arrow Connector 5">
            <a:extLst>
              <a:ext uri="{FF2B5EF4-FFF2-40B4-BE49-F238E27FC236}">
                <a16:creationId xmlns:a16="http://schemas.microsoft.com/office/drawing/2014/main" id="{BC9A66E4-3D33-744E-BC0B-B4E907E211F5}"/>
              </a:ext>
            </a:extLst>
          </p:cNvPr>
          <p:cNvCxnSpPr/>
          <p:nvPr userDrawn="1"/>
        </p:nvCxnSpPr>
        <p:spPr>
          <a:xfrm flipH="1">
            <a:off x="642078" y="-1250"/>
            <a:ext cx="12491" cy="6851753"/>
          </a:xfrm>
          <a:prstGeom prst="straightConnector1">
            <a:avLst/>
          </a:prstGeom>
          <a:ln>
            <a:solidFill>
              <a:srgbClr val="CED9E1"/>
            </a:solidFill>
          </a:ln>
        </p:spPr>
        <p:style>
          <a:lnRef idx="1">
            <a:schemeClr val="accent1"/>
          </a:lnRef>
          <a:fillRef idx="0">
            <a:schemeClr val="accent1"/>
          </a:fillRef>
          <a:effectRef idx="0">
            <a:schemeClr val="accent1"/>
          </a:effectRef>
          <a:fontRef idx="minor">
            <a:schemeClr val="tx1"/>
          </a:fontRef>
        </p:style>
      </p:cxnSp>
      <p:pic>
        <p:nvPicPr>
          <p:cNvPr id="7" name="Picture 7" descr="A picture containing text, sign, gauge&#10;&#10;Description automatically generated">
            <a:extLst>
              <a:ext uri="{FF2B5EF4-FFF2-40B4-BE49-F238E27FC236}">
                <a16:creationId xmlns:a16="http://schemas.microsoft.com/office/drawing/2014/main" id="{86196759-0AE3-C942-9DAF-1EA0ABC18216}"/>
              </a:ext>
            </a:extLst>
          </p:cNvPr>
          <p:cNvPicPr>
            <a:picLocks noChangeAspect="1"/>
          </p:cNvPicPr>
          <p:nvPr userDrawn="1"/>
        </p:nvPicPr>
        <p:blipFill>
          <a:blip r:embed="rId2"/>
          <a:stretch>
            <a:fillRect/>
          </a:stretch>
        </p:blipFill>
        <p:spPr>
          <a:xfrm rot="16200000">
            <a:off x="-381625" y="5599765"/>
            <a:ext cx="1412823" cy="186751"/>
          </a:xfrm>
          <a:prstGeom prst="rect">
            <a:avLst/>
          </a:prstGeom>
        </p:spPr>
      </p:pic>
      <p:cxnSp>
        <p:nvCxnSpPr>
          <p:cNvPr id="10" name="Straight Arrow Connector 9">
            <a:extLst>
              <a:ext uri="{FF2B5EF4-FFF2-40B4-BE49-F238E27FC236}">
                <a16:creationId xmlns:a16="http://schemas.microsoft.com/office/drawing/2014/main" id="{97B98BFC-828B-D74F-AE44-5F86CC3A5CD0}"/>
              </a:ext>
            </a:extLst>
          </p:cNvPr>
          <p:cNvCxnSpPr/>
          <p:nvPr userDrawn="1"/>
        </p:nvCxnSpPr>
        <p:spPr>
          <a:xfrm>
            <a:off x="2930400" y="2277739"/>
            <a:ext cx="2289530" cy="2551"/>
          </a:xfrm>
          <a:prstGeom prst="straightConnector1">
            <a:avLst/>
          </a:prstGeom>
          <a:ln w="12700">
            <a:solidFill>
              <a:srgbClr val="00B9FF"/>
            </a:solidFill>
          </a:ln>
        </p:spPr>
        <p:style>
          <a:lnRef idx="1">
            <a:schemeClr val="accent1"/>
          </a:lnRef>
          <a:fillRef idx="0">
            <a:schemeClr val="accent1"/>
          </a:fillRef>
          <a:effectRef idx="0">
            <a:schemeClr val="accent1"/>
          </a:effectRef>
          <a:fontRef idx="minor">
            <a:schemeClr val="tx1"/>
          </a:fontRef>
        </p:style>
      </p:cxnSp>
      <p:sp>
        <p:nvSpPr>
          <p:cNvPr id="11" name="Google Shape;98;p15">
            <a:extLst>
              <a:ext uri="{FF2B5EF4-FFF2-40B4-BE49-F238E27FC236}">
                <a16:creationId xmlns:a16="http://schemas.microsoft.com/office/drawing/2014/main" id="{30310233-0C61-9A41-B3E1-DE2C1175E470}"/>
              </a:ext>
            </a:extLst>
          </p:cNvPr>
          <p:cNvSpPr txBox="1"/>
          <p:nvPr userDrawn="1"/>
        </p:nvSpPr>
        <p:spPr>
          <a:xfrm>
            <a:off x="2536160" y="2103689"/>
            <a:ext cx="392992" cy="369332"/>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sz="2400">
                <a:solidFill>
                  <a:srgbClr val="00B9FF"/>
                </a:solidFill>
                <a:latin typeface="Barlow"/>
              </a:rPr>
              <a:t>01</a:t>
            </a:r>
            <a:endParaRPr lang="en-US" sz="2400">
              <a:solidFill>
                <a:srgbClr val="00B9FF"/>
              </a:solidFill>
            </a:endParaRPr>
          </a:p>
        </p:txBody>
      </p:sp>
      <p:cxnSp>
        <p:nvCxnSpPr>
          <p:cNvPr id="12" name="Straight Arrow Connector 11">
            <a:extLst>
              <a:ext uri="{FF2B5EF4-FFF2-40B4-BE49-F238E27FC236}">
                <a16:creationId xmlns:a16="http://schemas.microsoft.com/office/drawing/2014/main" id="{C8A571B5-E44A-2E45-9698-3A0E2C0FEA1F}"/>
              </a:ext>
            </a:extLst>
          </p:cNvPr>
          <p:cNvCxnSpPr>
            <a:cxnSpLocks/>
          </p:cNvCxnSpPr>
          <p:nvPr userDrawn="1"/>
        </p:nvCxnSpPr>
        <p:spPr>
          <a:xfrm>
            <a:off x="6098536" y="2277739"/>
            <a:ext cx="2289530" cy="2551"/>
          </a:xfrm>
          <a:prstGeom prst="straightConnector1">
            <a:avLst/>
          </a:prstGeom>
          <a:ln w="12700">
            <a:solidFill>
              <a:srgbClr val="00B9FF"/>
            </a:solidFill>
          </a:ln>
        </p:spPr>
        <p:style>
          <a:lnRef idx="1">
            <a:schemeClr val="accent1"/>
          </a:lnRef>
          <a:fillRef idx="0">
            <a:schemeClr val="accent1"/>
          </a:fillRef>
          <a:effectRef idx="0">
            <a:schemeClr val="accent1"/>
          </a:effectRef>
          <a:fontRef idx="minor">
            <a:schemeClr val="tx1"/>
          </a:fontRef>
        </p:style>
      </p:cxnSp>
      <p:sp>
        <p:nvSpPr>
          <p:cNvPr id="13" name="Google Shape;98;p15">
            <a:extLst>
              <a:ext uri="{FF2B5EF4-FFF2-40B4-BE49-F238E27FC236}">
                <a16:creationId xmlns:a16="http://schemas.microsoft.com/office/drawing/2014/main" id="{52225549-D4DD-BC4E-8ED0-337FB93055BE}"/>
              </a:ext>
            </a:extLst>
          </p:cNvPr>
          <p:cNvSpPr txBox="1"/>
          <p:nvPr userDrawn="1"/>
        </p:nvSpPr>
        <p:spPr>
          <a:xfrm>
            <a:off x="5704296" y="2103689"/>
            <a:ext cx="392992" cy="369332"/>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sz="2400">
                <a:solidFill>
                  <a:srgbClr val="00B9FF"/>
                </a:solidFill>
                <a:latin typeface="Barlow"/>
              </a:rPr>
              <a:t>02</a:t>
            </a:r>
            <a:endParaRPr lang="en-US" sz="2400">
              <a:solidFill>
                <a:srgbClr val="00B9FF"/>
              </a:solidFill>
            </a:endParaRPr>
          </a:p>
        </p:txBody>
      </p:sp>
      <p:cxnSp>
        <p:nvCxnSpPr>
          <p:cNvPr id="14" name="Straight Arrow Connector 13">
            <a:extLst>
              <a:ext uri="{FF2B5EF4-FFF2-40B4-BE49-F238E27FC236}">
                <a16:creationId xmlns:a16="http://schemas.microsoft.com/office/drawing/2014/main" id="{0C31AFDD-67E8-A545-ACFE-5E8851E8AD5C}"/>
              </a:ext>
            </a:extLst>
          </p:cNvPr>
          <p:cNvCxnSpPr>
            <a:cxnSpLocks/>
          </p:cNvCxnSpPr>
          <p:nvPr userDrawn="1"/>
        </p:nvCxnSpPr>
        <p:spPr>
          <a:xfrm>
            <a:off x="9266671" y="2277739"/>
            <a:ext cx="2289530" cy="2551"/>
          </a:xfrm>
          <a:prstGeom prst="straightConnector1">
            <a:avLst/>
          </a:prstGeom>
          <a:ln w="12700">
            <a:solidFill>
              <a:srgbClr val="00B9FF"/>
            </a:solidFill>
          </a:ln>
        </p:spPr>
        <p:style>
          <a:lnRef idx="1">
            <a:schemeClr val="accent1"/>
          </a:lnRef>
          <a:fillRef idx="0">
            <a:schemeClr val="accent1"/>
          </a:fillRef>
          <a:effectRef idx="0">
            <a:schemeClr val="accent1"/>
          </a:effectRef>
          <a:fontRef idx="minor">
            <a:schemeClr val="tx1"/>
          </a:fontRef>
        </p:style>
      </p:cxnSp>
      <p:sp>
        <p:nvSpPr>
          <p:cNvPr id="15" name="Google Shape;98;p15">
            <a:extLst>
              <a:ext uri="{FF2B5EF4-FFF2-40B4-BE49-F238E27FC236}">
                <a16:creationId xmlns:a16="http://schemas.microsoft.com/office/drawing/2014/main" id="{F0C0E7DB-E806-084C-8C73-387C89E47A2C}"/>
              </a:ext>
            </a:extLst>
          </p:cNvPr>
          <p:cNvSpPr txBox="1"/>
          <p:nvPr userDrawn="1"/>
        </p:nvSpPr>
        <p:spPr>
          <a:xfrm>
            <a:off x="8872431" y="2103689"/>
            <a:ext cx="392992" cy="369332"/>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sz="2400">
                <a:solidFill>
                  <a:srgbClr val="00B9FF"/>
                </a:solidFill>
                <a:latin typeface="Barlow"/>
              </a:rPr>
              <a:t>03</a:t>
            </a:r>
          </a:p>
        </p:txBody>
      </p:sp>
      <p:cxnSp>
        <p:nvCxnSpPr>
          <p:cNvPr id="16" name="Straight Arrow Connector 15">
            <a:extLst>
              <a:ext uri="{FF2B5EF4-FFF2-40B4-BE49-F238E27FC236}">
                <a16:creationId xmlns:a16="http://schemas.microsoft.com/office/drawing/2014/main" id="{8E4EFD7A-D8A6-514F-80AB-17F23DDC8430}"/>
              </a:ext>
            </a:extLst>
          </p:cNvPr>
          <p:cNvCxnSpPr>
            <a:cxnSpLocks/>
          </p:cNvCxnSpPr>
          <p:nvPr userDrawn="1"/>
        </p:nvCxnSpPr>
        <p:spPr>
          <a:xfrm>
            <a:off x="2930400" y="4508820"/>
            <a:ext cx="2289530" cy="2551"/>
          </a:xfrm>
          <a:prstGeom prst="straightConnector1">
            <a:avLst/>
          </a:prstGeom>
          <a:ln w="12700">
            <a:solidFill>
              <a:srgbClr val="00B9FF"/>
            </a:solidFill>
          </a:ln>
        </p:spPr>
        <p:style>
          <a:lnRef idx="1">
            <a:schemeClr val="accent1"/>
          </a:lnRef>
          <a:fillRef idx="0">
            <a:schemeClr val="accent1"/>
          </a:fillRef>
          <a:effectRef idx="0">
            <a:schemeClr val="accent1"/>
          </a:effectRef>
          <a:fontRef idx="minor">
            <a:schemeClr val="tx1"/>
          </a:fontRef>
        </p:style>
      </p:cxnSp>
      <p:sp>
        <p:nvSpPr>
          <p:cNvPr id="17" name="Google Shape;98;p15">
            <a:extLst>
              <a:ext uri="{FF2B5EF4-FFF2-40B4-BE49-F238E27FC236}">
                <a16:creationId xmlns:a16="http://schemas.microsoft.com/office/drawing/2014/main" id="{3826F837-508B-4046-928E-D31BE9E018B3}"/>
              </a:ext>
            </a:extLst>
          </p:cNvPr>
          <p:cNvSpPr txBox="1"/>
          <p:nvPr userDrawn="1"/>
        </p:nvSpPr>
        <p:spPr>
          <a:xfrm>
            <a:off x="2536160" y="4334770"/>
            <a:ext cx="392992" cy="369332"/>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sz="2400">
                <a:solidFill>
                  <a:srgbClr val="00B9FF"/>
                </a:solidFill>
                <a:latin typeface="Barlow"/>
              </a:rPr>
              <a:t>04</a:t>
            </a:r>
          </a:p>
        </p:txBody>
      </p:sp>
      <p:cxnSp>
        <p:nvCxnSpPr>
          <p:cNvPr id="18" name="Straight Arrow Connector 17">
            <a:extLst>
              <a:ext uri="{FF2B5EF4-FFF2-40B4-BE49-F238E27FC236}">
                <a16:creationId xmlns:a16="http://schemas.microsoft.com/office/drawing/2014/main" id="{A95814EC-E920-1B4C-8EEF-D37E4DCEB411}"/>
              </a:ext>
            </a:extLst>
          </p:cNvPr>
          <p:cNvCxnSpPr>
            <a:cxnSpLocks/>
          </p:cNvCxnSpPr>
          <p:nvPr userDrawn="1"/>
        </p:nvCxnSpPr>
        <p:spPr>
          <a:xfrm>
            <a:off x="6098536" y="4508820"/>
            <a:ext cx="2289530" cy="2551"/>
          </a:xfrm>
          <a:prstGeom prst="straightConnector1">
            <a:avLst/>
          </a:prstGeom>
          <a:ln w="12700">
            <a:solidFill>
              <a:srgbClr val="00B9FF"/>
            </a:solidFill>
          </a:ln>
        </p:spPr>
        <p:style>
          <a:lnRef idx="1">
            <a:schemeClr val="accent1"/>
          </a:lnRef>
          <a:fillRef idx="0">
            <a:schemeClr val="accent1"/>
          </a:fillRef>
          <a:effectRef idx="0">
            <a:schemeClr val="accent1"/>
          </a:effectRef>
          <a:fontRef idx="minor">
            <a:schemeClr val="tx1"/>
          </a:fontRef>
        </p:style>
      </p:cxnSp>
      <p:sp>
        <p:nvSpPr>
          <p:cNvPr id="19" name="Google Shape;98;p15">
            <a:extLst>
              <a:ext uri="{FF2B5EF4-FFF2-40B4-BE49-F238E27FC236}">
                <a16:creationId xmlns:a16="http://schemas.microsoft.com/office/drawing/2014/main" id="{963FD6F4-DCAE-584C-A5CA-D4B4C68A326E}"/>
              </a:ext>
            </a:extLst>
          </p:cNvPr>
          <p:cNvSpPr txBox="1"/>
          <p:nvPr userDrawn="1"/>
        </p:nvSpPr>
        <p:spPr>
          <a:xfrm>
            <a:off x="5704296" y="4334770"/>
            <a:ext cx="392992" cy="369332"/>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sz="2400">
                <a:solidFill>
                  <a:srgbClr val="00B9FF"/>
                </a:solidFill>
                <a:latin typeface="Barlow"/>
              </a:rPr>
              <a:t>05</a:t>
            </a:r>
            <a:endParaRPr lang="en-US" sz="2400">
              <a:solidFill>
                <a:srgbClr val="00B9FF"/>
              </a:solidFill>
            </a:endParaRPr>
          </a:p>
        </p:txBody>
      </p:sp>
      <p:cxnSp>
        <p:nvCxnSpPr>
          <p:cNvPr id="20" name="Straight Arrow Connector 19">
            <a:extLst>
              <a:ext uri="{FF2B5EF4-FFF2-40B4-BE49-F238E27FC236}">
                <a16:creationId xmlns:a16="http://schemas.microsoft.com/office/drawing/2014/main" id="{25BB8DD6-3A9F-C046-98B9-F47AB903320A}"/>
              </a:ext>
            </a:extLst>
          </p:cNvPr>
          <p:cNvCxnSpPr>
            <a:cxnSpLocks/>
          </p:cNvCxnSpPr>
          <p:nvPr userDrawn="1"/>
        </p:nvCxnSpPr>
        <p:spPr>
          <a:xfrm>
            <a:off x="9266671" y="4508820"/>
            <a:ext cx="2289530" cy="2551"/>
          </a:xfrm>
          <a:prstGeom prst="straightConnector1">
            <a:avLst/>
          </a:prstGeom>
          <a:ln w="12700">
            <a:solidFill>
              <a:srgbClr val="00B9FF"/>
            </a:solidFill>
          </a:ln>
        </p:spPr>
        <p:style>
          <a:lnRef idx="1">
            <a:schemeClr val="accent1"/>
          </a:lnRef>
          <a:fillRef idx="0">
            <a:schemeClr val="accent1"/>
          </a:fillRef>
          <a:effectRef idx="0">
            <a:schemeClr val="accent1"/>
          </a:effectRef>
          <a:fontRef idx="minor">
            <a:schemeClr val="tx1"/>
          </a:fontRef>
        </p:style>
      </p:cxnSp>
      <p:sp>
        <p:nvSpPr>
          <p:cNvPr id="21" name="Google Shape;98;p15">
            <a:extLst>
              <a:ext uri="{FF2B5EF4-FFF2-40B4-BE49-F238E27FC236}">
                <a16:creationId xmlns:a16="http://schemas.microsoft.com/office/drawing/2014/main" id="{903AAAA6-DC64-9C4C-9D2D-8B2C3F0C9F01}"/>
              </a:ext>
            </a:extLst>
          </p:cNvPr>
          <p:cNvSpPr txBox="1"/>
          <p:nvPr userDrawn="1"/>
        </p:nvSpPr>
        <p:spPr>
          <a:xfrm>
            <a:off x="8872431" y="4334770"/>
            <a:ext cx="392992" cy="369332"/>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sz="2400">
                <a:solidFill>
                  <a:srgbClr val="00B9FF"/>
                </a:solidFill>
                <a:latin typeface="Barlow"/>
              </a:rPr>
              <a:t>06</a:t>
            </a:r>
          </a:p>
        </p:txBody>
      </p:sp>
      <p:sp>
        <p:nvSpPr>
          <p:cNvPr id="23" name="Text Placeholder 45">
            <a:extLst>
              <a:ext uri="{FF2B5EF4-FFF2-40B4-BE49-F238E27FC236}">
                <a16:creationId xmlns:a16="http://schemas.microsoft.com/office/drawing/2014/main" id="{AF1F5A73-C070-E445-9A2A-3112E33C8AD9}"/>
              </a:ext>
            </a:extLst>
          </p:cNvPr>
          <p:cNvSpPr>
            <a:spLocks noGrp="1"/>
          </p:cNvSpPr>
          <p:nvPr>
            <p:ph type="body" sz="quarter" idx="16"/>
          </p:nvPr>
        </p:nvSpPr>
        <p:spPr>
          <a:xfrm>
            <a:off x="2935737" y="2472119"/>
            <a:ext cx="2261528" cy="1473200"/>
          </a:xfrm>
        </p:spPr>
        <p:txBody>
          <a:bodyPr>
            <a:normAutofit/>
          </a:bodyPr>
          <a:lstStyle>
            <a:lvl1pPr marL="0" indent="0">
              <a:buNone/>
              <a:defRPr sz="1800">
                <a:latin typeface="Barlow" pitchFamily="2" charset="77"/>
              </a:defRPr>
            </a:lvl1pPr>
          </a:lstStyle>
          <a:p>
            <a:pPr lvl="0"/>
            <a:r>
              <a:rPr lang="en-US"/>
              <a:t>Click to edit Master text styles</a:t>
            </a:r>
          </a:p>
        </p:txBody>
      </p:sp>
      <p:sp>
        <p:nvSpPr>
          <p:cNvPr id="24" name="Text Placeholder 45">
            <a:extLst>
              <a:ext uri="{FF2B5EF4-FFF2-40B4-BE49-F238E27FC236}">
                <a16:creationId xmlns:a16="http://schemas.microsoft.com/office/drawing/2014/main" id="{32F8297C-DD30-4A43-8F8F-AE4B77CCF8AF}"/>
              </a:ext>
            </a:extLst>
          </p:cNvPr>
          <p:cNvSpPr>
            <a:spLocks noGrp="1"/>
          </p:cNvSpPr>
          <p:nvPr>
            <p:ph type="body" sz="quarter" idx="17"/>
          </p:nvPr>
        </p:nvSpPr>
        <p:spPr>
          <a:xfrm>
            <a:off x="6004754" y="2472119"/>
            <a:ext cx="2261528" cy="1473200"/>
          </a:xfrm>
        </p:spPr>
        <p:txBody>
          <a:bodyPr>
            <a:normAutofit/>
          </a:bodyPr>
          <a:lstStyle>
            <a:lvl1pPr marL="0" indent="0">
              <a:buNone/>
              <a:defRPr sz="1800">
                <a:latin typeface="Barlow" pitchFamily="2" charset="77"/>
              </a:defRPr>
            </a:lvl1pPr>
          </a:lstStyle>
          <a:p>
            <a:pPr lvl="0"/>
            <a:r>
              <a:rPr lang="en-US"/>
              <a:t>Click to edit Master text styles</a:t>
            </a:r>
          </a:p>
        </p:txBody>
      </p:sp>
      <p:sp>
        <p:nvSpPr>
          <p:cNvPr id="25" name="Text Placeholder 45">
            <a:extLst>
              <a:ext uri="{FF2B5EF4-FFF2-40B4-BE49-F238E27FC236}">
                <a16:creationId xmlns:a16="http://schemas.microsoft.com/office/drawing/2014/main" id="{97AF8980-0463-2048-91D9-489357E94983}"/>
              </a:ext>
            </a:extLst>
          </p:cNvPr>
          <p:cNvSpPr>
            <a:spLocks noGrp="1"/>
          </p:cNvSpPr>
          <p:nvPr>
            <p:ph type="body" sz="quarter" idx="18"/>
          </p:nvPr>
        </p:nvSpPr>
        <p:spPr>
          <a:xfrm>
            <a:off x="9172889" y="2472119"/>
            <a:ext cx="2261528" cy="1473200"/>
          </a:xfrm>
        </p:spPr>
        <p:txBody>
          <a:bodyPr>
            <a:normAutofit/>
          </a:bodyPr>
          <a:lstStyle>
            <a:lvl1pPr marL="0" indent="0">
              <a:buNone/>
              <a:defRPr sz="1800">
                <a:latin typeface="Barlow" pitchFamily="2" charset="77"/>
              </a:defRPr>
            </a:lvl1pPr>
          </a:lstStyle>
          <a:p>
            <a:pPr lvl="0"/>
            <a:r>
              <a:rPr lang="en-US"/>
              <a:t>Click to edit Master text styles</a:t>
            </a:r>
          </a:p>
        </p:txBody>
      </p:sp>
      <p:sp>
        <p:nvSpPr>
          <p:cNvPr id="26" name="Text Placeholder 45">
            <a:extLst>
              <a:ext uri="{FF2B5EF4-FFF2-40B4-BE49-F238E27FC236}">
                <a16:creationId xmlns:a16="http://schemas.microsoft.com/office/drawing/2014/main" id="{D650878C-A904-DB40-B9C0-7B48EAB33DDE}"/>
              </a:ext>
            </a:extLst>
          </p:cNvPr>
          <p:cNvSpPr>
            <a:spLocks noGrp="1"/>
          </p:cNvSpPr>
          <p:nvPr>
            <p:ph type="body" sz="quarter" idx="19"/>
          </p:nvPr>
        </p:nvSpPr>
        <p:spPr>
          <a:xfrm>
            <a:off x="2935737" y="4702227"/>
            <a:ext cx="2261528" cy="1473200"/>
          </a:xfrm>
        </p:spPr>
        <p:txBody>
          <a:bodyPr>
            <a:normAutofit/>
          </a:bodyPr>
          <a:lstStyle>
            <a:lvl1pPr marL="0" indent="0">
              <a:buNone/>
              <a:defRPr sz="1800">
                <a:latin typeface="Barlow" pitchFamily="2" charset="77"/>
              </a:defRPr>
            </a:lvl1pPr>
          </a:lstStyle>
          <a:p>
            <a:pPr lvl="0"/>
            <a:r>
              <a:rPr lang="en-US"/>
              <a:t>Click to edit Master text styles</a:t>
            </a:r>
          </a:p>
        </p:txBody>
      </p:sp>
      <p:sp>
        <p:nvSpPr>
          <p:cNvPr id="27" name="Text Placeholder 45">
            <a:extLst>
              <a:ext uri="{FF2B5EF4-FFF2-40B4-BE49-F238E27FC236}">
                <a16:creationId xmlns:a16="http://schemas.microsoft.com/office/drawing/2014/main" id="{2B3149E1-7FB4-4047-A993-309AF09C3A09}"/>
              </a:ext>
            </a:extLst>
          </p:cNvPr>
          <p:cNvSpPr>
            <a:spLocks noGrp="1"/>
          </p:cNvSpPr>
          <p:nvPr>
            <p:ph type="body" sz="quarter" idx="20"/>
          </p:nvPr>
        </p:nvSpPr>
        <p:spPr>
          <a:xfrm>
            <a:off x="6004754" y="4702227"/>
            <a:ext cx="2261528" cy="1473200"/>
          </a:xfrm>
        </p:spPr>
        <p:txBody>
          <a:bodyPr>
            <a:normAutofit/>
          </a:bodyPr>
          <a:lstStyle>
            <a:lvl1pPr marL="0" indent="0">
              <a:buNone/>
              <a:defRPr sz="1800">
                <a:latin typeface="Barlow" pitchFamily="2" charset="77"/>
              </a:defRPr>
            </a:lvl1pPr>
          </a:lstStyle>
          <a:p>
            <a:pPr lvl="0"/>
            <a:r>
              <a:rPr lang="en-US"/>
              <a:t>Click to edit Master text styles</a:t>
            </a:r>
          </a:p>
        </p:txBody>
      </p:sp>
      <p:sp>
        <p:nvSpPr>
          <p:cNvPr id="28" name="Text Placeholder 45">
            <a:extLst>
              <a:ext uri="{FF2B5EF4-FFF2-40B4-BE49-F238E27FC236}">
                <a16:creationId xmlns:a16="http://schemas.microsoft.com/office/drawing/2014/main" id="{368A6407-FC29-D341-856A-0B409C3D9ED7}"/>
              </a:ext>
            </a:extLst>
          </p:cNvPr>
          <p:cNvSpPr>
            <a:spLocks noGrp="1"/>
          </p:cNvSpPr>
          <p:nvPr>
            <p:ph type="body" sz="quarter" idx="21"/>
          </p:nvPr>
        </p:nvSpPr>
        <p:spPr>
          <a:xfrm>
            <a:off x="9172889" y="4702227"/>
            <a:ext cx="2261528" cy="1473200"/>
          </a:xfrm>
        </p:spPr>
        <p:txBody>
          <a:bodyPr>
            <a:normAutofit/>
          </a:bodyPr>
          <a:lstStyle>
            <a:lvl1pPr marL="0" indent="0">
              <a:buNone/>
              <a:defRPr sz="1800">
                <a:latin typeface="Barlow" pitchFamily="2" charset="77"/>
              </a:defRPr>
            </a:lvl1pPr>
          </a:lstStyle>
          <a:p>
            <a:pPr lvl="0"/>
            <a:r>
              <a:rPr lang="en-US"/>
              <a:t>Click to edit Master text styles</a:t>
            </a:r>
          </a:p>
        </p:txBody>
      </p:sp>
      <p:sp>
        <p:nvSpPr>
          <p:cNvPr id="29" name="TextBox 28">
            <a:extLst>
              <a:ext uri="{FF2B5EF4-FFF2-40B4-BE49-F238E27FC236}">
                <a16:creationId xmlns:a16="http://schemas.microsoft.com/office/drawing/2014/main" id="{1E2360E6-CAB3-8941-9009-4766AD970258}"/>
              </a:ext>
            </a:extLst>
          </p:cNvPr>
          <p:cNvSpPr txBox="1"/>
          <p:nvPr userDrawn="1"/>
        </p:nvSpPr>
        <p:spPr>
          <a:xfrm>
            <a:off x="1" y="339776"/>
            <a:ext cx="65456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fld id="{F549950C-33DB-A847-810F-D4F527243BD6}" type="slidenum">
              <a:rPr lang="en-US" smtClean="0">
                <a:solidFill>
                  <a:srgbClr val="CED9E1"/>
                </a:solidFill>
                <a:latin typeface="Barlow"/>
              </a:rPr>
              <a:pPr algn="ctr"/>
              <a:t>‹#›</a:t>
            </a:fld>
            <a:endParaRPr lang="en-US">
              <a:solidFill>
                <a:srgbClr val="CED9E1"/>
              </a:solidFill>
              <a:latin typeface="Barlow"/>
              <a:cs typeface="Calibri"/>
            </a:endParaRPr>
          </a:p>
        </p:txBody>
      </p:sp>
      <p:sp>
        <p:nvSpPr>
          <p:cNvPr id="30" name="Google Shape;99;p15">
            <a:extLst>
              <a:ext uri="{FF2B5EF4-FFF2-40B4-BE49-F238E27FC236}">
                <a16:creationId xmlns:a16="http://schemas.microsoft.com/office/drawing/2014/main" id="{36050E45-B6B8-BB45-A781-0EADC3DB0EBE}"/>
              </a:ext>
            </a:extLst>
          </p:cNvPr>
          <p:cNvSpPr/>
          <p:nvPr userDrawn="1"/>
        </p:nvSpPr>
        <p:spPr>
          <a:xfrm>
            <a:off x="1212615" y="1394553"/>
            <a:ext cx="1285800" cy="21900"/>
          </a:xfrm>
          <a:prstGeom prst="rect">
            <a:avLst/>
          </a:prstGeom>
          <a:solidFill>
            <a:srgbClr val="9EBACC"/>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1" name="Title 1">
            <a:extLst>
              <a:ext uri="{FF2B5EF4-FFF2-40B4-BE49-F238E27FC236}">
                <a16:creationId xmlns:a16="http://schemas.microsoft.com/office/drawing/2014/main" id="{E1C104D9-D80E-C048-9E34-F2BA8A11331A}"/>
              </a:ext>
            </a:extLst>
          </p:cNvPr>
          <p:cNvSpPr>
            <a:spLocks noGrp="1"/>
          </p:cNvSpPr>
          <p:nvPr>
            <p:ph type="title" hasCustomPrompt="1"/>
          </p:nvPr>
        </p:nvSpPr>
        <p:spPr>
          <a:xfrm>
            <a:off x="1212615" y="760961"/>
            <a:ext cx="8398253" cy="625089"/>
          </a:xfrm>
        </p:spPr>
        <p:txBody>
          <a:bodyPr>
            <a:normAutofit/>
          </a:bodyPr>
          <a:lstStyle>
            <a:lvl1pPr>
              <a:defRPr sz="3600" b="1"/>
            </a:lvl1pPr>
          </a:lstStyle>
          <a:p>
            <a:r>
              <a:rPr lang="en-US"/>
              <a:t>Title Text</a:t>
            </a:r>
          </a:p>
        </p:txBody>
      </p:sp>
    </p:spTree>
    <p:extLst>
      <p:ext uri="{BB962C8B-B14F-4D97-AF65-F5344CB8AC3E}">
        <p14:creationId xmlns:p14="http://schemas.microsoft.com/office/powerpoint/2010/main" val="312003834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cxnSp>
        <p:nvCxnSpPr>
          <p:cNvPr id="7" name="Straight Arrow Connector 6">
            <a:extLst>
              <a:ext uri="{FF2B5EF4-FFF2-40B4-BE49-F238E27FC236}">
                <a16:creationId xmlns:a16="http://schemas.microsoft.com/office/drawing/2014/main" id="{7AA1A4D7-0058-E944-8B3A-E83C6FADE8E1}"/>
              </a:ext>
            </a:extLst>
          </p:cNvPr>
          <p:cNvCxnSpPr/>
          <p:nvPr/>
        </p:nvCxnSpPr>
        <p:spPr>
          <a:xfrm>
            <a:off x="1292051" y="1857021"/>
            <a:ext cx="6864" cy="3150972"/>
          </a:xfrm>
          <a:prstGeom prst="straightConnector1">
            <a:avLst/>
          </a:prstGeom>
          <a:ln w="28575">
            <a:solidFill>
              <a:srgbClr val="00B9FF"/>
            </a:solidFill>
          </a:ln>
        </p:spPr>
        <p:style>
          <a:lnRef idx="1">
            <a:schemeClr val="accent1"/>
          </a:lnRef>
          <a:fillRef idx="0">
            <a:schemeClr val="accent1"/>
          </a:fillRef>
          <a:effectRef idx="0">
            <a:schemeClr val="accent1"/>
          </a:effectRef>
          <a:fontRef idx="minor">
            <a:schemeClr val="tx1"/>
          </a:fontRef>
        </p:style>
      </p:cxnSp>
      <p:sp>
        <p:nvSpPr>
          <p:cNvPr id="8" name="Google Shape;98;p15">
            <a:extLst>
              <a:ext uri="{FF2B5EF4-FFF2-40B4-BE49-F238E27FC236}">
                <a16:creationId xmlns:a16="http://schemas.microsoft.com/office/drawing/2014/main" id="{4252F3E1-EEB2-4B42-B586-5D089CDB0BCC}"/>
              </a:ext>
            </a:extLst>
          </p:cNvPr>
          <p:cNvSpPr txBox="1"/>
          <p:nvPr/>
        </p:nvSpPr>
        <p:spPr>
          <a:xfrm>
            <a:off x="1514668" y="1856946"/>
            <a:ext cx="2105677" cy="1107996"/>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sz="7200" b="1">
                <a:solidFill>
                  <a:srgbClr val="CED9E1"/>
                </a:solidFill>
                <a:latin typeface="Barlow"/>
              </a:rPr>
              <a:t>01</a:t>
            </a:r>
            <a:endParaRPr lang="en-US" sz="7200">
              <a:solidFill>
                <a:srgbClr val="CED9E1"/>
              </a:solidFill>
            </a:endParaRPr>
          </a:p>
        </p:txBody>
      </p:sp>
      <p:cxnSp>
        <p:nvCxnSpPr>
          <p:cNvPr id="11" name="Straight Arrow Connector 10">
            <a:extLst>
              <a:ext uri="{FF2B5EF4-FFF2-40B4-BE49-F238E27FC236}">
                <a16:creationId xmlns:a16="http://schemas.microsoft.com/office/drawing/2014/main" id="{7F7F2B18-4AEF-C947-8F33-3E59295E1B13}"/>
              </a:ext>
            </a:extLst>
          </p:cNvPr>
          <p:cNvCxnSpPr>
            <a:cxnSpLocks/>
          </p:cNvCxnSpPr>
          <p:nvPr/>
        </p:nvCxnSpPr>
        <p:spPr>
          <a:xfrm>
            <a:off x="3946465" y="1857021"/>
            <a:ext cx="6864" cy="3150972"/>
          </a:xfrm>
          <a:prstGeom prst="straightConnector1">
            <a:avLst/>
          </a:prstGeom>
          <a:ln w="28575">
            <a:solidFill>
              <a:srgbClr val="00B9FF"/>
            </a:solidFill>
          </a:ln>
        </p:spPr>
        <p:style>
          <a:lnRef idx="1">
            <a:schemeClr val="accent1"/>
          </a:lnRef>
          <a:fillRef idx="0">
            <a:schemeClr val="accent1"/>
          </a:fillRef>
          <a:effectRef idx="0">
            <a:schemeClr val="accent1"/>
          </a:effectRef>
          <a:fontRef idx="minor">
            <a:schemeClr val="tx1"/>
          </a:fontRef>
        </p:style>
      </p:cxnSp>
      <p:sp>
        <p:nvSpPr>
          <p:cNvPr id="12" name="Google Shape;98;p15">
            <a:extLst>
              <a:ext uri="{FF2B5EF4-FFF2-40B4-BE49-F238E27FC236}">
                <a16:creationId xmlns:a16="http://schemas.microsoft.com/office/drawing/2014/main" id="{C95082B5-53EB-744A-BD1C-E7C0BF9C9A0D}"/>
              </a:ext>
            </a:extLst>
          </p:cNvPr>
          <p:cNvSpPr txBox="1"/>
          <p:nvPr/>
        </p:nvSpPr>
        <p:spPr>
          <a:xfrm>
            <a:off x="4169082" y="1856946"/>
            <a:ext cx="2105677" cy="1107996"/>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sz="7200" b="1">
                <a:solidFill>
                  <a:srgbClr val="CED9E1"/>
                </a:solidFill>
                <a:latin typeface="Barlow"/>
              </a:rPr>
              <a:t>02</a:t>
            </a:r>
            <a:endParaRPr lang="en-US" sz="7200">
              <a:solidFill>
                <a:srgbClr val="CED9E1"/>
              </a:solidFill>
            </a:endParaRPr>
          </a:p>
        </p:txBody>
      </p:sp>
      <p:cxnSp>
        <p:nvCxnSpPr>
          <p:cNvPr id="15" name="Straight Arrow Connector 14">
            <a:extLst>
              <a:ext uri="{FF2B5EF4-FFF2-40B4-BE49-F238E27FC236}">
                <a16:creationId xmlns:a16="http://schemas.microsoft.com/office/drawing/2014/main" id="{2E314FA4-6E5E-2142-B416-59328FD8A9B7}"/>
              </a:ext>
            </a:extLst>
          </p:cNvPr>
          <p:cNvCxnSpPr>
            <a:cxnSpLocks/>
          </p:cNvCxnSpPr>
          <p:nvPr/>
        </p:nvCxnSpPr>
        <p:spPr>
          <a:xfrm>
            <a:off x="6600880" y="1857021"/>
            <a:ext cx="6864" cy="3150972"/>
          </a:xfrm>
          <a:prstGeom prst="straightConnector1">
            <a:avLst/>
          </a:prstGeom>
          <a:ln w="28575">
            <a:solidFill>
              <a:srgbClr val="00B9FF"/>
            </a:solidFill>
          </a:ln>
        </p:spPr>
        <p:style>
          <a:lnRef idx="1">
            <a:schemeClr val="accent1"/>
          </a:lnRef>
          <a:fillRef idx="0">
            <a:schemeClr val="accent1"/>
          </a:fillRef>
          <a:effectRef idx="0">
            <a:schemeClr val="accent1"/>
          </a:effectRef>
          <a:fontRef idx="minor">
            <a:schemeClr val="tx1"/>
          </a:fontRef>
        </p:style>
      </p:cxnSp>
      <p:sp>
        <p:nvSpPr>
          <p:cNvPr id="16" name="Google Shape;98;p15">
            <a:extLst>
              <a:ext uri="{FF2B5EF4-FFF2-40B4-BE49-F238E27FC236}">
                <a16:creationId xmlns:a16="http://schemas.microsoft.com/office/drawing/2014/main" id="{F068A568-5F57-DD43-A3EC-D86AB04F5063}"/>
              </a:ext>
            </a:extLst>
          </p:cNvPr>
          <p:cNvSpPr txBox="1"/>
          <p:nvPr/>
        </p:nvSpPr>
        <p:spPr>
          <a:xfrm>
            <a:off x="6823497" y="1856946"/>
            <a:ext cx="2105677" cy="1107996"/>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sz="7200" b="1">
                <a:solidFill>
                  <a:srgbClr val="CED9E1"/>
                </a:solidFill>
                <a:latin typeface="Barlow"/>
              </a:rPr>
              <a:t>03</a:t>
            </a:r>
            <a:endParaRPr lang="en-US" sz="7200">
              <a:solidFill>
                <a:srgbClr val="CED9E1"/>
              </a:solidFill>
            </a:endParaRPr>
          </a:p>
        </p:txBody>
      </p:sp>
      <p:cxnSp>
        <p:nvCxnSpPr>
          <p:cNvPr id="19" name="Straight Arrow Connector 18">
            <a:extLst>
              <a:ext uri="{FF2B5EF4-FFF2-40B4-BE49-F238E27FC236}">
                <a16:creationId xmlns:a16="http://schemas.microsoft.com/office/drawing/2014/main" id="{951A43C0-0F6A-A340-ADA8-A7D6F86EE548}"/>
              </a:ext>
            </a:extLst>
          </p:cNvPr>
          <p:cNvCxnSpPr>
            <a:cxnSpLocks/>
          </p:cNvCxnSpPr>
          <p:nvPr/>
        </p:nvCxnSpPr>
        <p:spPr>
          <a:xfrm>
            <a:off x="9255294" y="1857021"/>
            <a:ext cx="6864" cy="3150972"/>
          </a:xfrm>
          <a:prstGeom prst="straightConnector1">
            <a:avLst/>
          </a:prstGeom>
          <a:ln w="28575">
            <a:solidFill>
              <a:srgbClr val="00B9FF"/>
            </a:solidFill>
          </a:ln>
        </p:spPr>
        <p:style>
          <a:lnRef idx="1">
            <a:schemeClr val="accent1"/>
          </a:lnRef>
          <a:fillRef idx="0">
            <a:schemeClr val="accent1"/>
          </a:fillRef>
          <a:effectRef idx="0">
            <a:schemeClr val="accent1"/>
          </a:effectRef>
          <a:fontRef idx="minor">
            <a:schemeClr val="tx1"/>
          </a:fontRef>
        </p:style>
      </p:cxnSp>
      <p:sp>
        <p:nvSpPr>
          <p:cNvPr id="20" name="Google Shape;98;p15">
            <a:extLst>
              <a:ext uri="{FF2B5EF4-FFF2-40B4-BE49-F238E27FC236}">
                <a16:creationId xmlns:a16="http://schemas.microsoft.com/office/drawing/2014/main" id="{BA07E673-BAB8-AF4B-8B8B-76092690903A}"/>
              </a:ext>
            </a:extLst>
          </p:cNvPr>
          <p:cNvSpPr txBox="1"/>
          <p:nvPr/>
        </p:nvSpPr>
        <p:spPr>
          <a:xfrm>
            <a:off x="9477911" y="1856946"/>
            <a:ext cx="2105677" cy="1107996"/>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sz="7200" b="1">
                <a:solidFill>
                  <a:srgbClr val="CED9E1"/>
                </a:solidFill>
                <a:latin typeface="Barlow"/>
              </a:rPr>
              <a:t>04</a:t>
            </a:r>
            <a:endParaRPr lang="en-US" sz="7200">
              <a:solidFill>
                <a:srgbClr val="CED9E1"/>
              </a:solidFill>
            </a:endParaRPr>
          </a:p>
        </p:txBody>
      </p:sp>
      <p:pic>
        <p:nvPicPr>
          <p:cNvPr id="23" name="Picture 7" descr="A picture containing text, sign, gauge&#10;&#10;Description automatically generated">
            <a:extLst>
              <a:ext uri="{FF2B5EF4-FFF2-40B4-BE49-F238E27FC236}">
                <a16:creationId xmlns:a16="http://schemas.microsoft.com/office/drawing/2014/main" id="{6EAB75A9-28E6-694D-93F6-1344FA198B2C}"/>
              </a:ext>
            </a:extLst>
          </p:cNvPr>
          <p:cNvPicPr>
            <a:picLocks noChangeAspect="1"/>
          </p:cNvPicPr>
          <p:nvPr userDrawn="1"/>
        </p:nvPicPr>
        <p:blipFill>
          <a:blip r:embed="rId2"/>
          <a:stretch>
            <a:fillRect/>
          </a:stretch>
        </p:blipFill>
        <p:spPr>
          <a:xfrm rot="16200000">
            <a:off x="-381625" y="5599765"/>
            <a:ext cx="1412823" cy="186751"/>
          </a:xfrm>
          <a:prstGeom prst="rect">
            <a:avLst/>
          </a:prstGeom>
        </p:spPr>
      </p:pic>
      <p:cxnSp>
        <p:nvCxnSpPr>
          <p:cNvPr id="24" name="Straight Arrow Connector 23">
            <a:extLst>
              <a:ext uri="{FF2B5EF4-FFF2-40B4-BE49-F238E27FC236}">
                <a16:creationId xmlns:a16="http://schemas.microsoft.com/office/drawing/2014/main" id="{065B00A5-279D-1D4B-A3CA-D51674EB932F}"/>
              </a:ext>
            </a:extLst>
          </p:cNvPr>
          <p:cNvCxnSpPr/>
          <p:nvPr userDrawn="1"/>
        </p:nvCxnSpPr>
        <p:spPr>
          <a:xfrm flipH="1">
            <a:off x="642078" y="-1250"/>
            <a:ext cx="12491" cy="6851753"/>
          </a:xfrm>
          <a:prstGeom prst="straightConnector1">
            <a:avLst/>
          </a:prstGeom>
          <a:ln>
            <a:solidFill>
              <a:srgbClr val="CED9E1"/>
            </a:solidFill>
          </a:ln>
        </p:spPr>
        <p:style>
          <a:lnRef idx="1">
            <a:schemeClr val="accent1"/>
          </a:lnRef>
          <a:fillRef idx="0">
            <a:schemeClr val="accent1"/>
          </a:fillRef>
          <a:effectRef idx="0">
            <a:schemeClr val="accent1"/>
          </a:effectRef>
          <a:fontRef idx="minor">
            <a:schemeClr val="tx1"/>
          </a:fontRef>
        </p:style>
      </p:cxnSp>
      <p:sp>
        <p:nvSpPr>
          <p:cNvPr id="34" name="Text Placeholder 45">
            <a:extLst>
              <a:ext uri="{FF2B5EF4-FFF2-40B4-BE49-F238E27FC236}">
                <a16:creationId xmlns:a16="http://schemas.microsoft.com/office/drawing/2014/main" id="{03EABDAF-0021-B14B-9FAE-18569D67C4E9}"/>
              </a:ext>
            </a:extLst>
          </p:cNvPr>
          <p:cNvSpPr>
            <a:spLocks noGrp="1"/>
          </p:cNvSpPr>
          <p:nvPr>
            <p:ph type="body" sz="quarter" idx="16"/>
          </p:nvPr>
        </p:nvSpPr>
        <p:spPr>
          <a:xfrm>
            <a:off x="1514475" y="2994436"/>
            <a:ext cx="2105870" cy="1473200"/>
          </a:xfrm>
        </p:spPr>
        <p:txBody>
          <a:bodyPr>
            <a:normAutofit/>
          </a:bodyPr>
          <a:lstStyle>
            <a:lvl1pPr marL="0" indent="0">
              <a:buNone/>
              <a:defRPr sz="1800">
                <a:latin typeface="Barlow" pitchFamily="2" charset="77"/>
              </a:defRPr>
            </a:lvl1pPr>
          </a:lstStyle>
          <a:p>
            <a:pPr lvl="0"/>
            <a:r>
              <a:rPr lang="en-US"/>
              <a:t>Click to edit Master text styles</a:t>
            </a:r>
          </a:p>
        </p:txBody>
      </p:sp>
      <p:sp>
        <p:nvSpPr>
          <p:cNvPr id="35" name="Text Placeholder 45">
            <a:extLst>
              <a:ext uri="{FF2B5EF4-FFF2-40B4-BE49-F238E27FC236}">
                <a16:creationId xmlns:a16="http://schemas.microsoft.com/office/drawing/2014/main" id="{D5509998-7A50-4D4C-8BBC-E3D9225B435D}"/>
              </a:ext>
            </a:extLst>
          </p:cNvPr>
          <p:cNvSpPr>
            <a:spLocks noGrp="1"/>
          </p:cNvSpPr>
          <p:nvPr>
            <p:ph type="body" sz="quarter" idx="17"/>
          </p:nvPr>
        </p:nvSpPr>
        <p:spPr>
          <a:xfrm>
            <a:off x="4169082" y="2994436"/>
            <a:ext cx="2105870" cy="1473200"/>
          </a:xfrm>
        </p:spPr>
        <p:txBody>
          <a:bodyPr>
            <a:normAutofit/>
          </a:bodyPr>
          <a:lstStyle>
            <a:lvl1pPr marL="0" indent="0">
              <a:buNone/>
              <a:defRPr sz="1800">
                <a:latin typeface="Barlow" pitchFamily="2" charset="77"/>
              </a:defRPr>
            </a:lvl1pPr>
          </a:lstStyle>
          <a:p>
            <a:pPr lvl="0"/>
            <a:r>
              <a:rPr lang="en-US"/>
              <a:t>Click to edit Master text styles</a:t>
            </a:r>
          </a:p>
        </p:txBody>
      </p:sp>
      <p:sp>
        <p:nvSpPr>
          <p:cNvPr id="36" name="Text Placeholder 45">
            <a:extLst>
              <a:ext uri="{FF2B5EF4-FFF2-40B4-BE49-F238E27FC236}">
                <a16:creationId xmlns:a16="http://schemas.microsoft.com/office/drawing/2014/main" id="{D2241426-F0DD-D943-A4E6-F9B1A31483E1}"/>
              </a:ext>
            </a:extLst>
          </p:cNvPr>
          <p:cNvSpPr>
            <a:spLocks noGrp="1"/>
          </p:cNvSpPr>
          <p:nvPr>
            <p:ph type="body" sz="quarter" idx="18"/>
          </p:nvPr>
        </p:nvSpPr>
        <p:spPr>
          <a:xfrm>
            <a:off x="6823497" y="2994436"/>
            <a:ext cx="2105870" cy="1473200"/>
          </a:xfrm>
        </p:spPr>
        <p:txBody>
          <a:bodyPr>
            <a:normAutofit/>
          </a:bodyPr>
          <a:lstStyle>
            <a:lvl1pPr marL="0" indent="0">
              <a:buNone/>
              <a:defRPr sz="1800">
                <a:latin typeface="Barlow" pitchFamily="2" charset="77"/>
              </a:defRPr>
            </a:lvl1pPr>
          </a:lstStyle>
          <a:p>
            <a:pPr lvl="0"/>
            <a:r>
              <a:rPr lang="en-US"/>
              <a:t>Click to edit Master text styles</a:t>
            </a:r>
          </a:p>
        </p:txBody>
      </p:sp>
      <p:sp>
        <p:nvSpPr>
          <p:cNvPr id="37" name="Text Placeholder 45">
            <a:extLst>
              <a:ext uri="{FF2B5EF4-FFF2-40B4-BE49-F238E27FC236}">
                <a16:creationId xmlns:a16="http://schemas.microsoft.com/office/drawing/2014/main" id="{A03D1A93-D6C2-074C-BE1C-DBC0EB9DFCC5}"/>
              </a:ext>
            </a:extLst>
          </p:cNvPr>
          <p:cNvSpPr>
            <a:spLocks noGrp="1"/>
          </p:cNvSpPr>
          <p:nvPr>
            <p:ph type="body" sz="quarter" idx="19"/>
          </p:nvPr>
        </p:nvSpPr>
        <p:spPr>
          <a:xfrm>
            <a:off x="9477911" y="2994436"/>
            <a:ext cx="2105870" cy="1473200"/>
          </a:xfrm>
        </p:spPr>
        <p:txBody>
          <a:bodyPr>
            <a:normAutofit/>
          </a:bodyPr>
          <a:lstStyle>
            <a:lvl1pPr marL="0" indent="0">
              <a:buNone/>
              <a:defRPr sz="1800">
                <a:latin typeface="Barlow" pitchFamily="2" charset="77"/>
              </a:defRPr>
            </a:lvl1pPr>
          </a:lstStyle>
          <a:p>
            <a:pPr lvl="0"/>
            <a:r>
              <a:rPr lang="en-US"/>
              <a:t>Click to edit Master text styles</a:t>
            </a:r>
          </a:p>
        </p:txBody>
      </p:sp>
      <p:sp>
        <p:nvSpPr>
          <p:cNvPr id="17" name="TextBox 16">
            <a:extLst>
              <a:ext uri="{FF2B5EF4-FFF2-40B4-BE49-F238E27FC236}">
                <a16:creationId xmlns:a16="http://schemas.microsoft.com/office/drawing/2014/main" id="{B430AC0A-C305-6641-A162-F759FE615700}"/>
              </a:ext>
            </a:extLst>
          </p:cNvPr>
          <p:cNvSpPr txBox="1"/>
          <p:nvPr userDrawn="1"/>
        </p:nvSpPr>
        <p:spPr>
          <a:xfrm>
            <a:off x="1" y="339776"/>
            <a:ext cx="65456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fld id="{F549950C-33DB-A847-810F-D4F527243BD6}" type="slidenum">
              <a:rPr lang="en-US" smtClean="0">
                <a:solidFill>
                  <a:srgbClr val="CED9E1"/>
                </a:solidFill>
                <a:latin typeface="Barlow"/>
              </a:rPr>
              <a:pPr algn="ctr"/>
              <a:t>‹#›</a:t>
            </a:fld>
            <a:endParaRPr lang="en-US">
              <a:solidFill>
                <a:srgbClr val="CED9E1"/>
              </a:solidFill>
              <a:latin typeface="Barlow"/>
              <a:cs typeface="Calibri"/>
            </a:endParaRPr>
          </a:p>
        </p:txBody>
      </p:sp>
    </p:spTree>
    <p:extLst>
      <p:ext uri="{BB962C8B-B14F-4D97-AF65-F5344CB8AC3E}">
        <p14:creationId xmlns:p14="http://schemas.microsoft.com/office/powerpoint/2010/main" val="357744220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Quote">
    <p:bg>
      <p:bgRef idx="1001">
        <a:schemeClr val="bg1"/>
      </p:bgRef>
    </p:bg>
    <p:spTree>
      <p:nvGrpSpPr>
        <p:cNvPr id="1" name=""/>
        <p:cNvGrpSpPr/>
        <p:nvPr/>
      </p:nvGrpSpPr>
      <p:grpSpPr>
        <a:xfrm>
          <a:off x="0" y="0"/>
          <a:ext cx="0" cy="0"/>
          <a:chOff x="0" y="0"/>
          <a:chExt cx="0" cy="0"/>
        </a:xfrm>
      </p:grpSpPr>
      <p:sp>
        <p:nvSpPr>
          <p:cNvPr id="8" name="Google Shape;99;p15">
            <a:extLst>
              <a:ext uri="{FF2B5EF4-FFF2-40B4-BE49-F238E27FC236}">
                <a16:creationId xmlns:a16="http://schemas.microsoft.com/office/drawing/2014/main" id="{7A62228C-0021-5C45-B0BB-0DD5124E3FF0}"/>
              </a:ext>
            </a:extLst>
          </p:cNvPr>
          <p:cNvSpPr/>
          <p:nvPr userDrawn="1"/>
        </p:nvSpPr>
        <p:spPr>
          <a:xfrm>
            <a:off x="1800622" y="4764629"/>
            <a:ext cx="1285800" cy="21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9" name="Google Shape;98;p15">
            <a:extLst>
              <a:ext uri="{FF2B5EF4-FFF2-40B4-BE49-F238E27FC236}">
                <a16:creationId xmlns:a16="http://schemas.microsoft.com/office/drawing/2014/main" id="{1F900096-F830-8547-8203-4815F408ED1B}"/>
              </a:ext>
            </a:extLst>
          </p:cNvPr>
          <p:cNvSpPr txBox="1"/>
          <p:nvPr userDrawn="1"/>
        </p:nvSpPr>
        <p:spPr>
          <a:xfrm>
            <a:off x="1800443" y="1089350"/>
            <a:ext cx="4714866" cy="1477328"/>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sz="9600" b="1">
                <a:solidFill>
                  <a:srgbClr val="FFFFFF"/>
                </a:solidFill>
                <a:latin typeface="Times New Roman"/>
              </a:rPr>
              <a:t>“</a:t>
            </a:r>
            <a:endParaRPr lang="en-US" sz="9600" b="1">
              <a:solidFill>
                <a:srgbClr val="FFFFFF"/>
              </a:solidFill>
              <a:latin typeface="Times New Roman"/>
            </a:endParaRPr>
          </a:p>
        </p:txBody>
      </p:sp>
    </p:spTree>
    <p:extLst>
      <p:ext uri="{BB962C8B-B14F-4D97-AF65-F5344CB8AC3E}">
        <p14:creationId xmlns:p14="http://schemas.microsoft.com/office/powerpoint/2010/main" val="2008997273"/>
      </p:ext>
    </p:extLst>
  </p:cSld>
  <p:clrMapOvr>
    <a:overrideClrMapping bg1="dk1" tx1="lt1" bg2="dk2" tx2="lt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Title Top White">
    <p:spTree>
      <p:nvGrpSpPr>
        <p:cNvPr id="1" name=""/>
        <p:cNvGrpSpPr/>
        <p:nvPr/>
      </p:nvGrpSpPr>
      <p:grpSpPr>
        <a:xfrm>
          <a:off x="0" y="0"/>
          <a:ext cx="0" cy="0"/>
          <a:chOff x="0" y="0"/>
          <a:chExt cx="0" cy="0"/>
        </a:xfrm>
      </p:grpSpPr>
      <p:sp>
        <p:nvSpPr>
          <p:cNvPr id="30" name="Rectangle"/>
          <p:cNvSpPr/>
          <p:nvPr/>
        </p:nvSpPr>
        <p:spPr>
          <a:xfrm>
            <a:off x="-1" y="311"/>
            <a:ext cx="12192001" cy="1052187"/>
          </a:xfrm>
          <a:prstGeom prst="rect">
            <a:avLst/>
          </a:prstGeom>
          <a:blipFill>
            <a:blip r:embed="rId2"/>
          </a:blipFill>
          <a:ln w="12700">
            <a:miter lim="400000"/>
          </a:ln>
        </p:spPr>
        <p:txBody>
          <a:bodyPr lIns="25400" tIns="25400" rIns="25400" bIns="25400" anchor="ctr"/>
          <a:lstStyle/>
          <a:p>
            <a:pPr>
              <a:spcBef>
                <a:spcPts val="0"/>
              </a:spcBef>
              <a:defRPr sz="3600" cap="all" baseline="-33333">
                <a:solidFill>
                  <a:srgbClr val="0D213E"/>
                </a:solidFill>
                <a:latin typeface="+mn-lt"/>
                <a:ea typeface="+mn-ea"/>
                <a:cs typeface="+mn-cs"/>
                <a:sym typeface="DIN Condensed Bold"/>
              </a:defRPr>
            </a:pPr>
            <a:endParaRPr sz="1800"/>
          </a:p>
        </p:txBody>
      </p:sp>
      <p:sp>
        <p:nvSpPr>
          <p:cNvPr id="31" name="Title Text"/>
          <p:cNvSpPr txBox="1">
            <a:spLocks noGrp="1"/>
          </p:cNvSpPr>
          <p:nvPr>
            <p:ph type="title"/>
          </p:nvPr>
        </p:nvSpPr>
        <p:spPr>
          <a:xfrm>
            <a:off x="184746" y="-9377"/>
            <a:ext cx="11822510" cy="1052187"/>
          </a:xfrm>
          <a:prstGeom prst="rect">
            <a:avLst/>
          </a:prstGeom>
        </p:spPr>
        <p:txBody>
          <a:bodyPr lIns="508000" tIns="508000" rIns="508000" bIns="508000"/>
          <a:lstStyle>
            <a:lvl1pPr algn="l">
              <a:spcBef>
                <a:spcPts val="600"/>
              </a:spcBef>
              <a:defRPr sz="3000" baseline="-33333"/>
            </a:lvl1pPr>
          </a:lstStyle>
          <a:p>
            <a:r>
              <a:t>Title Text</a:t>
            </a:r>
          </a:p>
        </p:txBody>
      </p:sp>
      <p:sp>
        <p:nvSpPr>
          <p:cNvPr id="3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849314580"/>
      </p:ext>
    </p:extLst>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7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052124968"/>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b="1"/>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8" name="Picture 7" descr="A picture containing text, sign, gauge&#10;&#10;Description automatically generated">
            <a:extLst>
              <a:ext uri="{FF2B5EF4-FFF2-40B4-BE49-F238E27FC236}">
                <a16:creationId xmlns:a16="http://schemas.microsoft.com/office/drawing/2014/main" id="{9B2001E9-A658-E840-B60C-1C9C75A1BBB1}"/>
              </a:ext>
            </a:extLst>
          </p:cNvPr>
          <p:cNvPicPr>
            <a:picLocks noChangeAspect="1"/>
          </p:cNvPicPr>
          <p:nvPr userDrawn="1"/>
        </p:nvPicPr>
        <p:blipFill>
          <a:blip r:embed="rId2"/>
          <a:stretch>
            <a:fillRect/>
          </a:stretch>
        </p:blipFill>
        <p:spPr>
          <a:xfrm rot="16200000">
            <a:off x="-381625" y="5599765"/>
            <a:ext cx="1412823" cy="186751"/>
          </a:xfrm>
          <a:prstGeom prst="rect">
            <a:avLst/>
          </a:prstGeom>
        </p:spPr>
      </p:pic>
      <p:cxnSp>
        <p:nvCxnSpPr>
          <p:cNvPr id="9" name="Straight Arrow Connector 8">
            <a:extLst>
              <a:ext uri="{FF2B5EF4-FFF2-40B4-BE49-F238E27FC236}">
                <a16:creationId xmlns:a16="http://schemas.microsoft.com/office/drawing/2014/main" id="{0CC374AA-1FF8-784C-B8BF-ED1CCEDEB981}"/>
              </a:ext>
            </a:extLst>
          </p:cNvPr>
          <p:cNvCxnSpPr/>
          <p:nvPr userDrawn="1"/>
        </p:nvCxnSpPr>
        <p:spPr>
          <a:xfrm flipH="1">
            <a:off x="642078" y="-1250"/>
            <a:ext cx="12491" cy="6851753"/>
          </a:xfrm>
          <a:prstGeom prst="straightConnector1">
            <a:avLst/>
          </a:prstGeom>
          <a:ln>
            <a:solidFill>
              <a:srgbClr val="CED9E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4AC9A86A-5444-974C-B2B1-584105E2BCCD}"/>
              </a:ext>
            </a:extLst>
          </p:cNvPr>
          <p:cNvSpPr txBox="1"/>
          <p:nvPr userDrawn="1"/>
        </p:nvSpPr>
        <p:spPr>
          <a:xfrm>
            <a:off x="1" y="339776"/>
            <a:ext cx="65456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fld id="{F549950C-33DB-A847-810F-D4F527243BD6}" type="slidenum">
              <a:rPr lang="en-US" smtClean="0">
                <a:solidFill>
                  <a:srgbClr val="CED9E1"/>
                </a:solidFill>
                <a:latin typeface="Barlow"/>
              </a:rPr>
              <a:pPr algn="ctr"/>
              <a:t>‹#›</a:t>
            </a:fld>
            <a:endParaRPr lang="en-US">
              <a:solidFill>
                <a:srgbClr val="CED9E1"/>
              </a:solidFill>
              <a:latin typeface="Barlow"/>
              <a:cs typeface="Calibri"/>
            </a:endParaRPr>
          </a:p>
        </p:txBody>
      </p:sp>
    </p:spTree>
    <p:extLst>
      <p:ext uri="{BB962C8B-B14F-4D97-AF65-F5344CB8AC3E}">
        <p14:creationId xmlns:p14="http://schemas.microsoft.com/office/powerpoint/2010/main" val="2826790741"/>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lank (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3025326041"/>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 (blue)">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83572561"/>
      </p:ext>
    </p:extLst>
  </p:cSld>
  <p:clrMapOvr>
    <a:overrideClrMapping bg1="dk1" tx1="lt1" bg2="dk2" tx2="lt2" accent1="accent1" accent2="accent2" accent3="accent3" accent4="accent4" accent5="accent5" accent6="accent6" hlink="hlink" folHlink="folHlink"/>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ogo (white)">
    <p:spTree>
      <p:nvGrpSpPr>
        <p:cNvPr id="1" name=""/>
        <p:cNvGrpSpPr/>
        <p:nvPr/>
      </p:nvGrpSpPr>
      <p:grpSpPr>
        <a:xfrm>
          <a:off x="0" y="0"/>
          <a:ext cx="0" cy="0"/>
          <a:chOff x="0" y="0"/>
          <a:chExt cx="0" cy="0"/>
        </a:xfrm>
      </p:grpSpPr>
      <p:pic>
        <p:nvPicPr>
          <p:cNvPr id="2" name="Picture 9" descr="A picture containing text, sign&#10;&#10;Description automatically generated">
            <a:extLst>
              <a:ext uri="{FF2B5EF4-FFF2-40B4-BE49-F238E27FC236}">
                <a16:creationId xmlns:a16="http://schemas.microsoft.com/office/drawing/2014/main" id="{A9EEBC7B-1B1F-794A-8123-9CC346AB0DF2}"/>
              </a:ext>
            </a:extLst>
          </p:cNvPr>
          <p:cNvPicPr>
            <a:picLocks noChangeAspect="1"/>
          </p:cNvPicPr>
          <p:nvPr userDrawn="1"/>
        </p:nvPicPr>
        <p:blipFill>
          <a:blip r:embed="rId2"/>
          <a:stretch>
            <a:fillRect/>
          </a:stretch>
        </p:blipFill>
        <p:spPr>
          <a:xfrm>
            <a:off x="3581400" y="3149100"/>
            <a:ext cx="5029201" cy="559801"/>
          </a:xfrm>
          <a:prstGeom prst="rect">
            <a:avLst/>
          </a:prstGeom>
        </p:spPr>
      </p:pic>
    </p:spTree>
    <p:extLst>
      <p:ext uri="{BB962C8B-B14F-4D97-AF65-F5344CB8AC3E}">
        <p14:creationId xmlns:p14="http://schemas.microsoft.com/office/powerpoint/2010/main" val="2177213635"/>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Logo (blue)">
    <p:bg>
      <p:bgRef idx="1001">
        <a:schemeClr val="bg1"/>
      </p:bgRef>
    </p:bg>
    <p:spTree>
      <p:nvGrpSpPr>
        <p:cNvPr id="1" name=""/>
        <p:cNvGrpSpPr/>
        <p:nvPr/>
      </p:nvGrpSpPr>
      <p:grpSpPr>
        <a:xfrm>
          <a:off x="0" y="0"/>
          <a:ext cx="0" cy="0"/>
          <a:chOff x="0" y="0"/>
          <a:chExt cx="0" cy="0"/>
        </a:xfrm>
      </p:grpSpPr>
      <p:pic>
        <p:nvPicPr>
          <p:cNvPr id="2" name="Picture 11" descr="A picture containing text, clipart&#10;&#10;Description automatically generated">
            <a:extLst>
              <a:ext uri="{FF2B5EF4-FFF2-40B4-BE49-F238E27FC236}">
                <a16:creationId xmlns:a16="http://schemas.microsoft.com/office/drawing/2014/main" id="{CFE31AD7-0FBD-0447-AFF8-54DB77ABCBC2}"/>
              </a:ext>
            </a:extLst>
          </p:cNvPr>
          <p:cNvPicPr>
            <a:picLocks noChangeAspect="1"/>
          </p:cNvPicPr>
          <p:nvPr userDrawn="1"/>
        </p:nvPicPr>
        <p:blipFill>
          <a:blip r:embed="rId2"/>
          <a:stretch>
            <a:fillRect/>
          </a:stretch>
        </p:blipFill>
        <p:spPr>
          <a:xfrm>
            <a:off x="3583588" y="3145867"/>
            <a:ext cx="5024824" cy="566265"/>
          </a:xfrm>
          <a:prstGeom prst="rect">
            <a:avLst/>
          </a:prstGeom>
        </p:spPr>
      </p:pic>
    </p:spTree>
    <p:extLst>
      <p:ext uri="{BB962C8B-B14F-4D97-AF65-F5344CB8AC3E}">
        <p14:creationId xmlns:p14="http://schemas.microsoft.com/office/powerpoint/2010/main" val="2231236953"/>
      </p:ext>
    </p:extLst>
  </p:cSld>
  <p:clrMapOvr>
    <a:overrideClrMapping bg1="dk1" tx1="lt1" bg2="dk2" tx2="lt2" accent1="accent1" accent2="accent2" accent3="accent3" accent4="accent4" accent5="accent5" accent6="accent6" hlink="hlink" folHlink="folHlink"/>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One figure">
    <p:spTree>
      <p:nvGrpSpPr>
        <p:cNvPr id="1" name=""/>
        <p:cNvGrpSpPr/>
        <p:nvPr/>
      </p:nvGrpSpPr>
      <p:grpSpPr>
        <a:xfrm>
          <a:off x="0" y="0"/>
          <a:ext cx="0" cy="0"/>
          <a:chOff x="0" y="0"/>
          <a:chExt cx="0" cy="0"/>
        </a:xfrm>
      </p:grpSpPr>
      <p:sp>
        <p:nvSpPr>
          <p:cNvPr id="6" name="Text Placeholder 4">
            <a:extLst>
              <a:ext uri="{FF2B5EF4-FFF2-40B4-BE49-F238E27FC236}">
                <a16:creationId xmlns:a16="http://schemas.microsoft.com/office/drawing/2014/main" id="{CD7F6889-5462-7742-BF27-B1AE9FEF6E50}"/>
              </a:ext>
            </a:extLst>
          </p:cNvPr>
          <p:cNvSpPr>
            <a:spLocks noGrp="1"/>
          </p:cNvSpPr>
          <p:nvPr>
            <p:ph type="body" sz="quarter" idx="10"/>
          </p:nvPr>
        </p:nvSpPr>
        <p:spPr>
          <a:xfrm>
            <a:off x="987552" y="4108830"/>
            <a:ext cx="10216897" cy="548514"/>
          </a:xfrm>
        </p:spPr>
        <p:txBody>
          <a:bodyPr>
            <a:noAutofit/>
          </a:bodyPr>
          <a:lstStyle>
            <a:lvl1pPr marL="0" indent="0" algn="ctr">
              <a:buNone/>
              <a:defRPr sz="2400" b="0">
                <a:solidFill>
                  <a:schemeClr val="accent1"/>
                </a:solidFill>
              </a:defRPr>
            </a:lvl1pPr>
            <a:lvl2pPr marL="456926" indent="0">
              <a:buNone/>
              <a:defRPr/>
            </a:lvl2pPr>
            <a:lvl3pPr marL="913852" indent="0">
              <a:buNone/>
              <a:defRPr/>
            </a:lvl3pPr>
            <a:lvl4pPr marL="1370778" indent="0">
              <a:buNone/>
              <a:defRPr/>
            </a:lvl4pPr>
            <a:lvl5pPr marL="1827704" indent="0">
              <a:buNone/>
              <a:defRPr/>
            </a:lvl5pPr>
          </a:lstStyle>
          <a:p>
            <a:pPr lvl="0"/>
            <a:r>
              <a:rPr lang="en-GB"/>
              <a:t>Click to edit Master text styles</a:t>
            </a:r>
          </a:p>
        </p:txBody>
      </p:sp>
      <p:sp>
        <p:nvSpPr>
          <p:cNvPr id="7" name="Text Placeholder 4">
            <a:extLst>
              <a:ext uri="{FF2B5EF4-FFF2-40B4-BE49-F238E27FC236}">
                <a16:creationId xmlns:a16="http://schemas.microsoft.com/office/drawing/2014/main" id="{663F2A19-2B9E-1C48-8D9A-B259A79E4EE6}"/>
              </a:ext>
            </a:extLst>
          </p:cNvPr>
          <p:cNvSpPr>
            <a:spLocks noGrp="1"/>
          </p:cNvSpPr>
          <p:nvPr>
            <p:ph type="body" sz="quarter" idx="12" hasCustomPrompt="1"/>
          </p:nvPr>
        </p:nvSpPr>
        <p:spPr>
          <a:xfrm>
            <a:off x="987552" y="2137922"/>
            <a:ext cx="10216897" cy="1839592"/>
          </a:xfrm>
        </p:spPr>
        <p:txBody>
          <a:bodyPr>
            <a:noAutofit/>
          </a:bodyPr>
          <a:lstStyle>
            <a:lvl1pPr marL="0" indent="0" algn="ctr">
              <a:buNone/>
              <a:defRPr sz="15000" b="1">
                <a:solidFill>
                  <a:schemeClr val="tx1"/>
                </a:solidFill>
              </a:defRPr>
            </a:lvl1pPr>
            <a:lvl2pPr marL="456926" indent="0">
              <a:buNone/>
              <a:defRPr/>
            </a:lvl2pPr>
            <a:lvl3pPr marL="913852" indent="0">
              <a:buNone/>
              <a:defRPr/>
            </a:lvl3pPr>
            <a:lvl4pPr marL="1370778" indent="0">
              <a:buNone/>
              <a:defRPr/>
            </a:lvl4pPr>
            <a:lvl5pPr marL="1827704" indent="0">
              <a:buNone/>
              <a:defRPr/>
            </a:lvl5pPr>
          </a:lstStyle>
          <a:p>
            <a:r>
              <a:rPr lang="en-US"/>
              <a:t>#</a:t>
            </a:r>
          </a:p>
        </p:txBody>
      </p:sp>
    </p:spTree>
    <p:extLst>
      <p:ext uri="{BB962C8B-B14F-4D97-AF65-F5344CB8AC3E}">
        <p14:creationId xmlns:p14="http://schemas.microsoft.com/office/powerpoint/2010/main" val="1401081644"/>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figures">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18E93A06-874C-804B-A29B-D5BEC4AF426F}"/>
              </a:ext>
            </a:extLst>
          </p:cNvPr>
          <p:cNvSpPr>
            <a:spLocks noGrp="1"/>
          </p:cNvSpPr>
          <p:nvPr>
            <p:ph type="body" sz="quarter" idx="10"/>
          </p:nvPr>
        </p:nvSpPr>
        <p:spPr>
          <a:xfrm>
            <a:off x="890015" y="4108830"/>
            <a:ext cx="4693918" cy="548514"/>
          </a:xfrm>
        </p:spPr>
        <p:txBody>
          <a:bodyPr>
            <a:noAutofit/>
          </a:bodyPr>
          <a:lstStyle>
            <a:lvl1pPr marL="0" indent="0" algn="ctr">
              <a:buNone/>
              <a:defRPr sz="2400" b="0">
                <a:solidFill>
                  <a:schemeClr val="accent1"/>
                </a:solidFill>
              </a:defRPr>
            </a:lvl1pPr>
            <a:lvl2pPr marL="456926" indent="0">
              <a:buNone/>
              <a:defRPr/>
            </a:lvl2pPr>
            <a:lvl3pPr marL="913852" indent="0">
              <a:buNone/>
              <a:defRPr/>
            </a:lvl3pPr>
            <a:lvl4pPr marL="1370778" indent="0">
              <a:buNone/>
              <a:defRPr/>
            </a:lvl4pPr>
            <a:lvl5pPr marL="1827704" indent="0">
              <a:buNone/>
              <a:defRPr/>
            </a:lvl5pPr>
          </a:lstStyle>
          <a:p>
            <a:pPr lvl="0"/>
            <a:r>
              <a:rPr lang="en-GB"/>
              <a:t>Click to edit Master text styles</a:t>
            </a:r>
          </a:p>
        </p:txBody>
      </p:sp>
      <p:sp>
        <p:nvSpPr>
          <p:cNvPr id="7" name="Text Placeholder 4">
            <a:extLst>
              <a:ext uri="{FF2B5EF4-FFF2-40B4-BE49-F238E27FC236}">
                <a16:creationId xmlns:a16="http://schemas.microsoft.com/office/drawing/2014/main" id="{FB27C7BA-4F9E-5948-B8A3-AAD899F67AC4}"/>
              </a:ext>
            </a:extLst>
          </p:cNvPr>
          <p:cNvSpPr>
            <a:spLocks noGrp="1"/>
          </p:cNvSpPr>
          <p:nvPr>
            <p:ph type="body" sz="quarter" idx="11"/>
          </p:nvPr>
        </p:nvSpPr>
        <p:spPr>
          <a:xfrm>
            <a:off x="6608067" y="4108830"/>
            <a:ext cx="4693918" cy="548514"/>
          </a:xfrm>
        </p:spPr>
        <p:txBody>
          <a:bodyPr>
            <a:noAutofit/>
          </a:bodyPr>
          <a:lstStyle>
            <a:lvl1pPr marL="0" indent="0" algn="ctr">
              <a:buNone/>
              <a:defRPr sz="2400" b="0">
                <a:solidFill>
                  <a:schemeClr val="accent1"/>
                </a:solidFill>
              </a:defRPr>
            </a:lvl1pPr>
            <a:lvl2pPr marL="456926" indent="0">
              <a:buNone/>
              <a:defRPr/>
            </a:lvl2pPr>
            <a:lvl3pPr marL="913852" indent="0">
              <a:buNone/>
              <a:defRPr/>
            </a:lvl3pPr>
            <a:lvl4pPr marL="1370778" indent="0">
              <a:buNone/>
              <a:defRPr/>
            </a:lvl4pPr>
            <a:lvl5pPr marL="1827704" indent="0">
              <a:buNone/>
              <a:defRPr/>
            </a:lvl5pPr>
          </a:lstStyle>
          <a:p>
            <a:pPr lvl="0"/>
            <a:r>
              <a:rPr lang="en-GB"/>
              <a:t>Click to edit Master text styles</a:t>
            </a:r>
          </a:p>
        </p:txBody>
      </p:sp>
      <p:sp>
        <p:nvSpPr>
          <p:cNvPr id="8" name="Text Placeholder 4">
            <a:extLst>
              <a:ext uri="{FF2B5EF4-FFF2-40B4-BE49-F238E27FC236}">
                <a16:creationId xmlns:a16="http://schemas.microsoft.com/office/drawing/2014/main" id="{965834DF-1336-8549-877A-DF19F37D0499}"/>
              </a:ext>
            </a:extLst>
          </p:cNvPr>
          <p:cNvSpPr>
            <a:spLocks noGrp="1"/>
          </p:cNvSpPr>
          <p:nvPr>
            <p:ph type="body" sz="quarter" idx="12" hasCustomPrompt="1"/>
          </p:nvPr>
        </p:nvSpPr>
        <p:spPr>
          <a:xfrm>
            <a:off x="890015" y="2137922"/>
            <a:ext cx="4693918" cy="1839592"/>
          </a:xfrm>
        </p:spPr>
        <p:txBody>
          <a:bodyPr>
            <a:noAutofit/>
          </a:bodyPr>
          <a:lstStyle>
            <a:lvl1pPr marL="0" indent="0" algn="ctr">
              <a:buNone/>
              <a:defRPr sz="15000" b="1">
                <a:solidFill>
                  <a:schemeClr val="tx1"/>
                </a:solidFill>
              </a:defRPr>
            </a:lvl1pPr>
            <a:lvl2pPr marL="456926" indent="0">
              <a:buNone/>
              <a:defRPr/>
            </a:lvl2pPr>
            <a:lvl3pPr marL="913852" indent="0">
              <a:buNone/>
              <a:defRPr/>
            </a:lvl3pPr>
            <a:lvl4pPr marL="1370778" indent="0">
              <a:buNone/>
              <a:defRPr/>
            </a:lvl4pPr>
            <a:lvl5pPr marL="1827704" indent="0">
              <a:buNone/>
              <a:defRPr/>
            </a:lvl5pPr>
          </a:lstStyle>
          <a:p>
            <a:r>
              <a:rPr lang="en-US"/>
              <a:t>#</a:t>
            </a:r>
          </a:p>
        </p:txBody>
      </p:sp>
      <p:sp>
        <p:nvSpPr>
          <p:cNvPr id="9" name="Text Placeholder 4">
            <a:extLst>
              <a:ext uri="{FF2B5EF4-FFF2-40B4-BE49-F238E27FC236}">
                <a16:creationId xmlns:a16="http://schemas.microsoft.com/office/drawing/2014/main" id="{01795FD6-393F-5A4E-8136-60AD38CF67FF}"/>
              </a:ext>
            </a:extLst>
          </p:cNvPr>
          <p:cNvSpPr>
            <a:spLocks noGrp="1"/>
          </p:cNvSpPr>
          <p:nvPr>
            <p:ph type="body" sz="quarter" idx="13" hasCustomPrompt="1"/>
          </p:nvPr>
        </p:nvSpPr>
        <p:spPr>
          <a:xfrm>
            <a:off x="6608067" y="2137922"/>
            <a:ext cx="4693918" cy="1839592"/>
          </a:xfrm>
        </p:spPr>
        <p:txBody>
          <a:bodyPr>
            <a:noAutofit/>
          </a:bodyPr>
          <a:lstStyle>
            <a:lvl1pPr marL="0" indent="0" algn="ctr">
              <a:buNone/>
              <a:defRPr sz="15000" b="1">
                <a:solidFill>
                  <a:schemeClr val="tx1"/>
                </a:solidFill>
              </a:defRPr>
            </a:lvl1pPr>
            <a:lvl2pPr marL="456926" indent="0">
              <a:buNone/>
              <a:defRPr/>
            </a:lvl2pPr>
            <a:lvl3pPr marL="913852" indent="0">
              <a:buNone/>
              <a:defRPr/>
            </a:lvl3pPr>
            <a:lvl4pPr marL="1370778" indent="0">
              <a:buNone/>
              <a:defRPr/>
            </a:lvl4pPr>
            <a:lvl5pPr marL="1827704" indent="0">
              <a:buNone/>
              <a:defRPr/>
            </a:lvl5pPr>
          </a:lstStyle>
          <a:p>
            <a:r>
              <a:rPr lang="en-US"/>
              <a:t>#</a:t>
            </a:r>
          </a:p>
        </p:txBody>
      </p:sp>
      <p:cxnSp>
        <p:nvCxnSpPr>
          <p:cNvPr id="10" name="Straight Arrow Connector 9">
            <a:extLst>
              <a:ext uri="{FF2B5EF4-FFF2-40B4-BE49-F238E27FC236}">
                <a16:creationId xmlns:a16="http://schemas.microsoft.com/office/drawing/2014/main" id="{0BD740F7-4458-3842-8BA8-0BAD3C11DF21}"/>
              </a:ext>
            </a:extLst>
          </p:cNvPr>
          <p:cNvCxnSpPr>
            <a:cxnSpLocks/>
          </p:cNvCxnSpPr>
          <p:nvPr userDrawn="1"/>
        </p:nvCxnSpPr>
        <p:spPr>
          <a:xfrm flipH="1" flipV="1">
            <a:off x="6085016" y="1894703"/>
            <a:ext cx="20593" cy="3068594"/>
          </a:xfrm>
          <a:prstGeom prst="straightConnector1">
            <a:avLst/>
          </a:prstGeom>
          <a:ln w="12700">
            <a:solidFill>
              <a:srgbClr val="9EBAC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21147967"/>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 with branding">
    <p:spTree>
      <p:nvGrpSpPr>
        <p:cNvPr id="1" name=""/>
        <p:cNvGrpSpPr/>
        <p:nvPr/>
      </p:nvGrpSpPr>
      <p:grpSpPr>
        <a:xfrm>
          <a:off x="0" y="0"/>
          <a:ext cx="0" cy="0"/>
          <a:chOff x="0" y="0"/>
          <a:chExt cx="0" cy="0"/>
        </a:xfrm>
      </p:grpSpPr>
      <p:cxnSp>
        <p:nvCxnSpPr>
          <p:cNvPr id="6" name="Straight Arrow Connector 5">
            <a:extLst>
              <a:ext uri="{FF2B5EF4-FFF2-40B4-BE49-F238E27FC236}">
                <a16:creationId xmlns:a16="http://schemas.microsoft.com/office/drawing/2014/main" id="{7EB3D9A7-93EE-6147-979E-ADC19AB84C7E}"/>
              </a:ext>
            </a:extLst>
          </p:cNvPr>
          <p:cNvCxnSpPr/>
          <p:nvPr userDrawn="1"/>
        </p:nvCxnSpPr>
        <p:spPr>
          <a:xfrm flipH="1">
            <a:off x="642078" y="-1250"/>
            <a:ext cx="12491" cy="6851753"/>
          </a:xfrm>
          <a:prstGeom prst="straightConnector1">
            <a:avLst/>
          </a:prstGeom>
          <a:ln>
            <a:solidFill>
              <a:srgbClr val="CED9E1"/>
            </a:solidFill>
          </a:ln>
        </p:spPr>
        <p:style>
          <a:lnRef idx="1">
            <a:schemeClr val="accent1"/>
          </a:lnRef>
          <a:fillRef idx="0">
            <a:schemeClr val="accent1"/>
          </a:fillRef>
          <a:effectRef idx="0">
            <a:schemeClr val="accent1"/>
          </a:effectRef>
          <a:fontRef idx="minor">
            <a:schemeClr val="tx1"/>
          </a:fontRef>
        </p:style>
      </p:cxnSp>
      <p:pic>
        <p:nvPicPr>
          <p:cNvPr id="7" name="Picture 7" descr="A picture containing text, sign, gauge&#10;&#10;Description automatically generated">
            <a:extLst>
              <a:ext uri="{FF2B5EF4-FFF2-40B4-BE49-F238E27FC236}">
                <a16:creationId xmlns:a16="http://schemas.microsoft.com/office/drawing/2014/main" id="{CB21C770-B2AE-FB4F-911A-A46B3F570D09}"/>
              </a:ext>
            </a:extLst>
          </p:cNvPr>
          <p:cNvPicPr>
            <a:picLocks noChangeAspect="1"/>
          </p:cNvPicPr>
          <p:nvPr userDrawn="1"/>
        </p:nvPicPr>
        <p:blipFill>
          <a:blip r:embed="rId2"/>
          <a:stretch>
            <a:fillRect/>
          </a:stretch>
        </p:blipFill>
        <p:spPr>
          <a:xfrm rot="16200000">
            <a:off x="-381625" y="5599765"/>
            <a:ext cx="1412823" cy="186751"/>
          </a:xfrm>
          <a:prstGeom prst="rect">
            <a:avLst/>
          </a:prstGeom>
        </p:spPr>
      </p:pic>
      <p:sp>
        <p:nvSpPr>
          <p:cNvPr id="8" name="TextBox 7">
            <a:extLst>
              <a:ext uri="{FF2B5EF4-FFF2-40B4-BE49-F238E27FC236}">
                <a16:creationId xmlns:a16="http://schemas.microsoft.com/office/drawing/2014/main" id="{FD2032D9-B9DD-1F40-830F-8F3FF57AFB7A}"/>
              </a:ext>
            </a:extLst>
          </p:cNvPr>
          <p:cNvSpPr txBox="1"/>
          <p:nvPr userDrawn="1"/>
        </p:nvSpPr>
        <p:spPr>
          <a:xfrm>
            <a:off x="1" y="339776"/>
            <a:ext cx="65456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fld id="{F549950C-33DB-A847-810F-D4F527243BD6}" type="slidenum">
              <a:rPr lang="en-US" smtClean="0">
                <a:solidFill>
                  <a:srgbClr val="CED9E1"/>
                </a:solidFill>
                <a:latin typeface="Barlow"/>
              </a:rPr>
              <a:pPr algn="ctr"/>
              <a:t>‹#›</a:t>
            </a:fld>
            <a:endParaRPr lang="en-US">
              <a:solidFill>
                <a:srgbClr val="CED9E1"/>
              </a:solidFill>
              <a:latin typeface="Barlow"/>
              <a:cs typeface="Calibri"/>
            </a:endParaRPr>
          </a:p>
        </p:txBody>
      </p:sp>
    </p:spTree>
    <p:extLst>
      <p:ext uri="{BB962C8B-B14F-4D97-AF65-F5344CB8AC3E}">
        <p14:creationId xmlns:p14="http://schemas.microsoft.com/office/powerpoint/2010/main" val="2420420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2609502"/>
      </p:ext>
    </p:extLst>
  </p:cSld>
  <p:clrMap bg1="lt1" tx1="dk1" bg2="lt2" tx2="dk2" accent1="accent1" accent2="accent2" accent3="accent3" accent4="accent4" accent5="accent5" accent6="accent6" hlink="hlink" folHlink="folHlink"/>
  <p:sldLayoutIdLst>
    <p:sldLayoutId id="2147483673" r:id="rId1"/>
    <p:sldLayoutId id="2147483675" r:id="rId2"/>
    <p:sldLayoutId id="2147483679" r:id="rId3"/>
    <p:sldLayoutId id="2147483697" r:id="rId4"/>
    <p:sldLayoutId id="2147483699" r:id="rId5"/>
    <p:sldLayoutId id="2147483698" r:id="rId6"/>
    <p:sldLayoutId id="2147483695" r:id="rId7"/>
    <p:sldLayoutId id="2147483696" r:id="rId8"/>
    <p:sldLayoutId id="2147483688" r:id="rId9"/>
    <p:sldLayoutId id="2147483692" r:id="rId10"/>
    <p:sldLayoutId id="2147483684" r:id="rId11"/>
    <p:sldLayoutId id="2147483678" r:id="rId12"/>
    <p:sldLayoutId id="2147483693" r:id="rId13"/>
    <p:sldLayoutId id="2147483694" r:id="rId14"/>
    <p:sldLayoutId id="2147483690" r:id="rId15"/>
    <p:sldLayoutId id="2147483687" r:id="rId16"/>
    <p:sldLayoutId id="2147483686" r:id="rId17"/>
    <p:sldLayoutId id="2147483700" r:id="rId18"/>
    <p:sldLayoutId id="2147483701" r:id="rId19"/>
  </p:sldLayoutIdLst>
  <p:hf sldNum="0" hdr="0" ftr="0" dt="0"/>
  <p:txStyles>
    <p:titleStyle>
      <a:lvl1pPr algn="l" defTabSz="914400" rtl="0" eaLnBrk="1" latinLnBrk="0" hangingPunct="1">
        <a:lnSpc>
          <a:spcPct val="90000"/>
        </a:lnSpc>
        <a:spcBef>
          <a:spcPct val="0"/>
        </a:spcBef>
        <a:buNone/>
        <a:defRPr sz="4400" b="1" kern="1200">
          <a:solidFill>
            <a:schemeClr val="tx1"/>
          </a:solidFill>
          <a:latin typeface="Barlow" pitchFamily="2" charset="77"/>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Barlow"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Barlow" pitchFamily="2"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Barlow" pitchFamily="2"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Barlow" pitchFamily="2"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Barlow"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0.xml"/><Relationship Id="rId1" Type="http://schemas.openxmlformats.org/officeDocument/2006/relationships/slideLayout" Target="../slideLayouts/slideLayout19.xml"/><Relationship Id="rId5" Type="http://schemas.openxmlformats.org/officeDocument/2006/relationships/image" Target="../media/image20.jpeg"/><Relationship Id="rId4" Type="http://schemas.openxmlformats.org/officeDocument/2006/relationships/image" Target="../media/image28.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9.gif"/><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28.png"/></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10.xml"/><Relationship Id="rId4" Type="http://schemas.openxmlformats.org/officeDocument/2006/relationships/image" Target="../media/image31.tif"/></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10.xml"/><Relationship Id="rId6" Type="http://schemas.openxmlformats.org/officeDocument/2006/relationships/image" Target="../media/image32.png"/><Relationship Id="rId5" Type="http://schemas.openxmlformats.org/officeDocument/2006/relationships/image" Target="../media/image10.jpeg"/><Relationship Id="rId4" Type="http://schemas.openxmlformats.org/officeDocument/2006/relationships/image" Target="../media/image31.tif"/></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10.xml"/><Relationship Id="rId6" Type="http://schemas.openxmlformats.org/officeDocument/2006/relationships/image" Target="../media/image33.png"/><Relationship Id="rId5" Type="http://schemas.openxmlformats.org/officeDocument/2006/relationships/image" Target="../media/image10.jpeg"/><Relationship Id="rId4" Type="http://schemas.openxmlformats.org/officeDocument/2006/relationships/image" Target="../media/image31.tif"/></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5.tif"/><Relationship Id="rId2" Type="http://schemas.openxmlformats.org/officeDocument/2006/relationships/notesSlide" Target="../notesSlides/notesSlide17.xml"/><Relationship Id="rId1" Type="http://schemas.openxmlformats.org/officeDocument/2006/relationships/slideLayout" Target="../slideLayouts/slideLayout10.xml"/><Relationship Id="rId6" Type="http://schemas.openxmlformats.org/officeDocument/2006/relationships/image" Target="../media/image34.tif"/><Relationship Id="rId5" Type="http://schemas.openxmlformats.org/officeDocument/2006/relationships/image" Target="../media/image22.png"/><Relationship Id="rId4" Type="http://schemas.openxmlformats.org/officeDocument/2006/relationships/image" Target="../media/image31.tif"/></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audio" Target="../media/media1.m4a"/><Relationship Id="rId7" Type="http://schemas.openxmlformats.org/officeDocument/2006/relationships/image" Target="../media/image37.jpeg"/><Relationship Id="rId2" Type="http://schemas.microsoft.com/office/2007/relationships/media" Target="../media/media1.m4a"/><Relationship Id="rId1" Type="http://schemas.openxmlformats.org/officeDocument/2006/relationships/tags" Target="../tags/tag1.xml"/><Relationship Id="rId6" Type="http://schemas.openxmlformats.org/officeDocument/2006/relationships/image" Target="../media/image36.png"/><Relationship Id="rId5" Type="http://schemas.openxmlformats.org/officeDocument/2006/relationships/notesSlide" Target="../notesSlides/notesSlide19.xml"/><Relationship Id="rId4"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png"/><Relationship Id="rId3" Type="http://schemas.openxmlformats.org/officeDocument/2006/relationships/image" Target="../media/image6.png"/><Relationship Id="rId7" Type="http://schemas.openxmlformats.org/officeDocument/2006/relationships/image" Target="../media/image10.jpeg"/><Relationship Id="rId12"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11.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s>
</file>

<file path=ppt/slides/_rels/slide20.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audio" Target="../media/media2.m4a"/><Relationship Id="rId7" Type="http://schemas.openxmlformats.org/officeDocument/2006/relationships/image" Target="../media/image39.png"/><Relationship Id="rId2" Type="http://schemas.microsoft.com/office/2007/relationships/media" Target="../media/media2.m4a"/><Relationship Id="rId1" Type="http://schemas.openxmlformats.org/officeDocument/2006/relationships/tags" Target="../tags/tag2.xml"/><Relationship Id="rId6" Type="http://schemas.openxmlformats.org/officeDocument/2006/relationships/image" Target="../media/image37.jpeg"/><Relationship Id="rId5" Type="http://schemas.openxmlformats.org/officeDocument/2006/relationships/notesSlide" Target="../notesSlides/notesSlide20.xml"/><Relationship Id="rId10" Type="http://schemas.openxmlformats.org/officeDocument/2006/relationships/image" Target="../media/image38.png"/><Relationship Id="rId4" Type="http://schemas.openxmlformats.org/officeDocument/2006/relationships/slideLayout" Target="../slideLayouts/slideLayout10.xml"/><Relationship Id="rId9" Type="http://schemas.openxmlformats.org/officeDocument/2006/relationships/image" Target="../media/image41.png"/></Relationships>
</file>

<file path=ppt/slides/_rels/slide21.xml.rels><?xml version="1.0" encoding="UTF-8" standalone="yes"?>
<Relationships xmlns="http://schemas.openxmlformats.org/package/2006/relationships"><Relationship Id="rId3" Type="http://schemas.openxmlformats.org/officeDocument/2006/relationships/image" Target="../media/image42.tif"/><Relationship Id="rId2" Type="http://schemas.openxmlformats.org/officeDocument/2006/relationships/notesSlide" Target="../notesSlides/notesSlide21.xml"/><Relationship Id="rId1" Type="http://schemas.openxmlformats.org/officeDocument/2006/relationships/slideLayout" Target="../slideLayouts/slideLayout11.xml"/><Relationship Id="rId5" Type="http://schemas.openxmlformats.org/officeDocument/2006/relationships/image" Target="../media/image20.jpeg"/><Relationship Id="rId4" Type="http://schemas.openxmlformats.org/officeDocument/2006/relationships/image" Target="../media/image43.tif"/></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3.xml"/><Relationship Id="rId1" Type="http://schemas.openxmlformats.org/officeDocument/2006/relationships/slideLayout" Target="../slideLayouts/slideLayout11.xml"/><Relationship Id="rId6" Type="http://schemas.openxmlformats.org/officeDocument/2006/relationships/image" Target="../media/image44.png"/><Relationship Id="rId5" Type="http://schemas.openxmlformats.org/officeDocument/2006/relationships/image" Target="../media/image22.png"/><Relationship Id="rId4" Type="http://schemas.openxmlformats.org/officeDocument/2006/relationships/image" Target="../media/image43.tif"/></Relationships>
</file>

<file path=ppt/slides/_rels/slide2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4.xml"/><Relationship Id="rId1" Type="http://schemas.openxmlformats.org/officeDocument/2006/relationships/slideLayout" Target="../slideLayouts/slideLayout11.xml"/><Relationship Id="rId6" Type="http://schemas.openxmlformats.org/officeDocument/2006/relationships/image" Target="../media/image44.png"/><Relationship Id="rId5" Type="http://schemas.openxmlformats.org/officeDocument/2006/relationships/image" Target="../media/image22.png"/><Relationship Id="rId4" Type="http://schemas.openxmlformats.org/officeDocument/2006/relationships/image" Target="../media/image43.tif"/></Relationships>
</file>

<file path=ppt/slides/_rels/slide25.xml.rels><?xml version="1.0" encoding="UTF-8" standalone="yes"?>
<Relationships xmlns="http://schemas.openxmlformats.org/package/2006/relationships"><Relationship Id="rId3" Type="http://schemas.openxmlformats.org/officeDocument/2006/relationships/image" Target="../media/image45.tif"/><Relationship Id="rId2" Type="http://schemas.openxmlformats.org/officeDocument/2006/relationships/notesSlide" Target="../notesSlides/notesSlide25.xml"/><Relationship Id="rId1" Type="http://schemas.openxmlformats.org/officeDocument/2006/relationships/slideLayout" Target="../slideLayouts/slideLayout11.xml"/><Relationship Id="rId5" Type="http://schemas.openxmlformats.org/officeDocument/2006/relationships/image" Target="../media/image47.tif"/><Relationship Id="rId4" Type="http://schemas.openxmlformats.org/officeDocument/2006/relationships/image" Target="../media/image46.tif"/></Relationships>
</file>

<file path=ppt/slides/_rels/slide2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6.xml"/><Relationship Id="rId1" Type="http://schemas.openxmlformats.org/officeDocument/2006/relationships/slideLayout" Target="../slideLayouts/slideLayout11.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14.xml"/><Relationship Id="rId5" Type="http://schemas.openxmlformats.org/officeDocument/2006/relationships/image" Target="../media/image19.png"/><Relationship Id="rId4" Type="http://schemas.openxmlformats.org/officeDocument/2006/relationships/image" Target="../media/image18.png"/></Relationships>
</file>

<file path=ppt/slides/_rels/slide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4.xml"/><Relationship Id="rId1" Type="http://schemas.openxmlformats.org/officeDocument/2006/relationships/slideLayout" Target="../slideLayouts/slideLayout9.xml"/><Relationship Id="rId5" Type="http://schemas.openxmlformats.org/officeDocument/2006/relationships/image" Target="../media/image21.png"/><Relationship Id="rId4" Type="http://schemas.openxmlformats.org/officeDocument/2006/relationships/image" Target="../media/image10.jpeg"/></Relationships>
</file>

<file path=ppt/slides/_rels/slide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5.xml"/><Relationship Id="rId1" Type="http://schemas.openxmlformats.org/officeDocument/2006/relationships/slideLayout" Target="../slideLayouts/slideLayout9.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10.jpeg"/></Relationships>
</file>

<file path=ppt/slides/_rels/slide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6.xml"/><Relationship Id="rId1" Type="http://schemas.openxmlformats.org/officeDocument/2006/relationships/slideLayout" Target="../slideLayouts/slideLayout9.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10.jpeg"/></Relationships>
</file>

<file path=ppt/slides/_rels/slide7.xml.rels><?xml version="1.0" encoding="UTF-8" standalone="yes"?>
<Relationships xmlns="http://schemas.openxmlformats.org/package/2006/relationships"><Relationship Id="rId8" Type="http://schemas.openxmlformats.org/officeDocument/2006/relationships/image" Target="../media/image10.jpeg"/><Relationship Id="rId13" Type="http://schemas.openxmlformats.org/officeDocument/2006/relationships/image" Target="../media/image15.png"/><Relationship Id="rId3" Type="http://schemas.openxmlformats.org/officeDocument/2006/relationships/image" Target="../media/image20.jpeg"/><Relationship Id="rId7" Type="http://schemas.openxmlformats.org/officeDocument/2006/relationships/image" Target="../media/image9.png"/><Relationship Id="rId12"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11.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5" Type="http://schemas.openxmlformats.org/officeDocument/2006/relationships/image" Target="../media/image23.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 Id="rId1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10.xml"/><Relationship Id="rId5" Type="http://schemas.openxmlformats.org/officeDocument/2006/relationships/image" Target="../media/image26.png"/><Relationship Id="rId4" Type="http://schemas.openxmlformats.org/officeDocument/2006/relationships/image" Target="../media/image25.png"/></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4A9AF8E-9505-40DE-8C63-3DA140BE98AF}"/>
              </a:ext>
            </a:extLst>
          </p:cNvPr>
          <p:cNvSpPr/>
          <p:nvPr/>
        </p:nvSpPr>
        <p:spPr>
          <a:xfrm>
            <a:off x="4996" y="4997"/>
            <a:ext cx="12185753" cy="6857998"/>
          </a:xfrm>
          <a:prstGeom prst="rect">
            <a:avLst/>
          </a:prstGeom>
          <a:gradFill>
            <a:gsLst>
              <a:gs pos="0">
                <a:srgbClr val="F8FAFC">
                  <a:alpha val="0"/>
                  <a:lumMod val="0"/>
                  <a:lumOff val="100000"/>
                </a:srgbClr>
              </a:gs>
              <a:gs pos="100000">
                <a:srgbClr val="6795B4"/>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5B671AC8-306D-4043-A96F-6BE484AD5E24}"/>
              </a:ext>
            </a:extLst>
          </p:cNvPr>
          <p:cNvSpPr txBox="1"/>
          <p:nvPr/>
        </p:nvSpPr>
        <p:spPr>
          <a:xfrm>
            <a:off x="849080" y="1730095"/>
            <a:ext cx="6513383"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 sz="3600" dirty="0">
                <a:solidFill>
                  <a:srgbClr val="1B3A52"/>
                </a:solidFill>
                <a:latin typeface="Barlow"/>
                <a:ea typeface="+mn-lt"/>
                <a:cs typeface="+mn-lt"/>
              </a:rPr>
              <a:t>ML &amp; The IoT</a:t>
            </a:r>
          </a:p>
        </p:txBody>
      </p:sp>
      <p:pic>
        <p:nvPicPr>
          <p:cNvPr id="5" name="Picture 9" descr="A picture containing text, sign&#10;&#10;Description automatically generated">
            <a:extLst>
              <a:ext uri="{FF2B5EF4-FFF2-40B4-BE49-F238E27FC236}">
                <a16:creationId xmlns:a16="http://schemas.microsoft.com/office/drawing/2014/main" id="{1A07FBF5-FBB1-5246-B66A-ED4F0B510724}"/>
              </a:ext>
            </a:extLst>
          </p:cNvPr>
          <p:cNvPicPr>
            <a:picLocks noChangeAspect="1"/>
          </p:cNvPicPr>
          <p:nvPr/>
        </p:nvPicPr>
        <p:blipFill>
          <a:blip r:embed="rId3"/>
          <a:stretch>
            <a:fillRect/>
          </a:stretch>
        </p:blipFill>
        <p:spPr>
          <a:xfrm>
            <a:off x="849080" y="887728"/>
            <a:ext cx="5029201" cy="559801"/>
          </a:xfrm>
          <a:prstGeom prst="rect">
            <a:avLst/>
          </a:prstGeom>
        </p:spPr>
      </p:pic>
      <p:pic>
        <p:nvPicPr>
          <p:cNvPr id="6" name="Picture 5" descr="A close-up of a circuit board&#10;&#10;Description automatically generated with medium confidence">
            <a:extLst>
              <a:ext uri="{FF2B5EF4-FFF2-40B4-BE49-F238E27FC236}">
                <a16:creationId xmlns:a16="http://schemas.microsoft.com/office/drawing/2014/main" id="{A434E1DD-3027-4042-8A93-A36BDDACD7C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96815" y="2577116"/>
            <a:ext cx="2640342" cy="3078095"/>
          </a:xfrm>
          <a:prstGeom prst="rect">
            <a:avLst/>
          </a:prstGeom>
          <a:effectLst>
            <a:outerShdw blurRad="311348" sx="102000" sy="102000" algn="ctr" rotWithShape="0">
              <a:prstClr val="black">
                <a:alpha val="27965"/>
              </a:prstClr>
            </a:outerShdw>
          </a:effectLst>
        </p:spPr>
      </p:pic>
    </p:spTree>
    <p:extLst>
      <p:ext uri="{BB962C8B-B14F-4D97-AF65-F5344CB8AC3E}">
        <p14:creationId xmlns:p14="http://schemas.microsoft.com/office/powerpoint/2010/main" val="839297942"/>
      </p:ext>
    </p:extLst>
  </p:cSld>
  <p:clrMapOvr>
    <a:masterClrMapping/>
  </p:clrMapOvr>
  <mc:AlternateContent xmlns:mc="http://schemas.openxmlformats.org/markup-compatibility/2006" xmlns:p14="http://schemas.microsoft.com/office/powerpoint/2010/main">
    <mc:Choice Requires="p14">
      <p:transition spd="slow" p14:dur="2000" advTm="4354"/>
    </mc:Choice>
    <mc:Fallback xmlns="">
      <p:transition spd="slow" advTm="4354"/>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6" name="Cloud"/>
          <p:cNvSpPr/>
          <p:nvPr/>
        </p:nvSpPr>
        <p:spPr>
          <a:xfrm>
            <a:off x="9033417" y="2669001"/>
            <a:ext cx="2522165" cy="1519998"/>
          </a:xfrm>
          <a:custGeom>
            <a:avLst/>
            <a:gdLst/>
            <a:ahLst/>
            <a:cxnLst>
              <a:cxn ang="0">
                <a:pos x="wd2" y="hd2"/>
              </a:cxn>
              <a:cxn ang="5400000">
                <a:pos x="wd2" y="hd2"/>
              </a:cxn>
              <a:cxn ang="10800000">
                <a:pos x="wd2" y="hd2"/>
              </a:cxn>
              <a:cxn ang="16200000">
                <a:pos x="wd2" y="hd2"/>
              </a:cxn>
            </a:cxnLst>
            <a:rect l="0" t="0" r="r" b="b"/>
            <a:pathLst>
              <a:path w="21600" h="21600" extrusionOk="0">
                <a:moveTo>
                  <a:pt x="10603" y="0"/>
                </a:moveTo>
                <a:cubicBezTo>
                  <a:pt x="7967" y="0"/>
                  <a:pt x="5720" y="2939"/>
                  <a:pt x="4858" y="7062"/>
                </a:cubicBezTo>
                <a:cubicBezTo>
                  <a:pt x="4628" y="6992"/>
                  <a:pt x="4391" y="6953"/>
                  <a:pt x="4150" y="6953"/>
                </a:cubicBezTo>
                <a:cubicBezTo>
                  <a:pt x="1857" y="6953"/>
                  <a:pt x="0" y="10233"/>
                  <a:pt x="0" y="14278"/>
                </a:cubicBezTo>
                <a:cubicBezTo>
                  <a:pt x="0" y="18323"/>
                  <a:pt x="1857" y="21600"/>
                  <a:pt x="4150" y="21600"/>
                </a:cubicBezTo>
                <a:cubicBezTo>
                  <a:pt x="4193" y="21600"/>
                  <a:pt x="4237" y="21597"/>
                  <a:pt x="4280" y="21594"/>
                </a:cubicBezTo>
                <a:lnTo>
                  <a:pt x="10532" y="21597"/>
                </a:lnTo>
                <a:cubicBezTo>
                  <a:pt x="10555" y="21598"/>
                  <a:pt x="10579" y="21600"/>
                  <a:pt x="10603" y="21600"/>
                </a:cubicBezTo>
                <a:cubicBezTo>
                  <a:pt x="10626" y="21600"/>
                  <a:pt x="10648" y="21598"/>
                  <a:pt x="10672" y="21597"/>
                </a:cubicBezTo>
                <a:lnTo>
                  <a:pt x="18141" y="21600"/>
                </a:lnTo>
                <a:cubicBezTo>
                  <a:pt x="20051" y="21600"/>
                  <a:pt x="21600" y="18868"/>
                  <a:pt x="21600" y="15496"/>
                </a:cubicBezTo>
                <a:cubicBezTo>
                  <a:pt x="21600" y="12124"/>
                  <a:pt x="20051" y="9389"/>
                  <a:pt x="18141" y="9389"/>
                </a:cubicBezTo>
                <a:cubicBezTo>
                  <a:pt x="17627" y="9389"/>
                  <a:pt x="17139" y="9589"/>
                  <a:pt x="16701" y="9943"/>
                </a:cubicBezTo>
                <a:cubicBezTo>
                  <a:pt x="16453" y="4379"/>
                  <a:pt x="13819" y="0"/>
                  <a:pt x="10603" y="0"/>
                </a:cubicBezTo>
                <a:close/>
              </a:path>
            </a:pathLst>
          </a:custGeom>
          <a:blipFill>
            <a:blip r:embed="rId3"/>
            <a:stretch>
              <a:fillRect/>
            </a:stretch>
          </a:blipFill>
          <a:ln w="12700">
            <a:miter lim="400000"/>
          </a:ln>
        </p:spPr>
        <p:txBody>
          <a:bodyPr lIns="25400" tIns="25400" rIns="25400" bIns="25400" anchor="ctr"/>
          <a:lstStyle/>
          <a:p>
            <a:pPr>
              <a:defRPr sz="3600" cap="all" baseline="-11111">
                <a:solidFill>
                  <a:srgbClr val="FFFFFF"/>
                </a:solidFill>
                <a:latin typeface="+mn-lt"/>
                <a:ea typeface="+mn-ea"/>
                <a:cs typeface="+mn-cs"/>
                <a:sym typeface="DIN Condensed Bold"/>
              </a:defRPr>
            </a:pPr>
            <a:endParaRPr/>
          </a:p>
        </p:txBody>
      </p:sp>
      <p:pic>
        <p:nvPicPr>
          <p:cNvPr id="881" name="noun_pipe_1278263.png" descr="noun_pipe_1278263.png"/>
          <p:cNvPicPr>
            <a:picLocks noChangeAspect="1"/>
          </p:cNvPicPr>
          <p:nvPr/>
        </p:nvPicPr>
        <p:blipFill>
          <a:blip r:embed="rId4"/>
          <a:stretch>
            <a:fillRect/>
          </a:stretch>
        </p:blipFill>
        <p:spPr>
          <a:xfrm>
            <a:off x="4506213" y="1839213"/>
            <a:ext cx="3179575" cy="3179575"/>
          </a:xfrm>
          <a:prstGeom prst="rect">
            <a:avLst/>
          </a:prstGeom>
          <a:ln w="12700">
            <a:miter lim="400000"/>
          </a:ln>
        </p:spPr>
      </p:pic>
      <p:pic>
        <p:nvPicPr>
          <p:cNvPr id="24" name="Picture 6">
            <a:extLst>
              <a:ext uri="{FF2B5EF4-FFF2-40B4-BE49-F238E27FC236}">
                <a16:creationId xmlns:a16="http://schemas.microsoft.com/office/drawing/2014/main" id="{BCCB3544-5788-4542-B6ED-F61F1B95755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0424" t="14492" r="28517" b="13050"/>
          <a:stretch/>
        </p:blipFill>
        <p:spPr bwMode="auto">
          <a:xfrm>
            <a:off x="201232" y="264470"/>
            <a:ext cx="777240" cy="137160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6">
            <a:extLst>
              <a:ext uri="{FF2B5EF4-FFF2-40B4-BE49-F238E27FC236}">
                <a16:creationId xmlns:a16="http://schemas.microsoft.com/office/drawing/2014/main" id="{0F0DBF2B-7570-8D4B-AC40-3B3B1CC442C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0424" t="14492" r="28517" b="13050"/>
          <a:stretch/>
        </p:blipFill>
        <p:spPr bwMode="auto">
          <a:xfrm>
            <a:off x="1139427" y="240439"/>
            <a:ext cx="777240" cy="1371600"/>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6">
            <a:extLst>
              <a:ext uri="{FF2B5EF4-FFF2-40B4-BE49-F238E27FC236}">
                <a16:creationId xmlns:a16="http://schemas.microsoft.com/office/drawing/2014/main" id="{BBD9BA27-2BF5-574E-A699-E4F96744697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0424" t="14492" r="28517" b="13050"/>
          <a:stretch/>
        </p:blipFill>
        <p:spPr bwMode="auto">
          <a:xfrm>
            <a:off x="2051427" y="240439"/>
            <a:ext cx="777240" cy="1371600"/>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6">
            <a:extLst>
              <a:ext uri="{FF2B5EF4-FFF2-40B4-BE49-F238E27FC236}">
                <a16:creationId xmlns:a16="http://schemas.microsoft.com/office/drawing/2014/main" id="{50E9AF8C-B0FC-9841-9FB3-49B9207BF48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0424" t="14492" r="28517" b="13050"/>
          <a:stretch/>
        </p:blipFill>
        <p:spPr bwMode="auto">
          <a:xfrm>
            <a:off x="2986500" y="240439"/>
            <a:ext cx="777240" cy="1371600"/>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6">
            <a:extLst>
              <a:ext uri="{FF2B5EF4-FFF2-40B4-BE49-F238E27FC236}">
                <a16:creationId xmlns:a16="http://schemas.microsoft.com/office/drawing/2014/main" id="{E54A08E7-C1AE-A640-82A2-D4D21A82D62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0424" t="14492" r="28517" b="13050"/>
          <a:stretch/>
        </p:blipFill>
        <p:spPr bwMode="auto">
          <a:xfrm>
            <a:off x="3944580" y="240439"/>
            <a:ext cx="777240" cy="1371600"/>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6">
            <a:extLst>
              <a:ext uri="{FF2B5EF4-FFF2-40B4-BE49-F238E27FC236}">
                <a16:creationId xmlns:a16="http://schemas.microsoft.com/office/drawing/2014/main" id="{4B660187-3FBF-1E4B-A432-8F60B12E6B6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0424" t="14492" r="28517" b="13050"/>
          <a:stretch/>
        </p:blipFill>
        <p:spPr bwMode="auto">
          <a:xfrm>
            <a:off x="181282" y="1819702"/>
            <a:ext cx="777240" cy="1371600"/>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6">
            <a:extLst>
              <a:ext uri="{FF2B5EF4-FFF2-40B4-BE49-F238E27FC236}">
                <a16:creationId xmlns:a16="http://schemas.microsoft.com/office/drawing/2014/main" id="{738A9DA8-DE1F-9643-938E-1B5934E7C88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0424" t="14492" r="28517" b="13050"/>
          <a:stretch/>
        </p:blipFill>
        <p:spPr bwMode="auto">
          <a:xfrm>
            <a:off x="1119477" y="1795671"/>
            <a:ext cx="777240" cy="1371600"/>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6">
            <a:extLst>
              <a:ext uri="{FF2B5EF4-FFF2-40B4-BE49-F238E27FC236}">
                <a16:creationId xmlns:a16="http://schemas.microsoft.com/office/drawing/2014/main" id="{05293779-AF63-AD47-80D6-34FCE713C13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0424" t="14492" r="28517" b="13050"/>
          <a:stretch/>
        </p:blipFill>
        <p:spPr bwMode="auto">
          <a:xfrm>
            <a:off x="2031477" y="1795671"/>
            <a:ext cx="777240" cy="1371600"/>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6">
            <a:extLst>
              <a:ext uri="{FF2B5EF4-FFF2-40B4-BE49-F238E27FC236}">
                <a16:creationId xmlns:a16="http://schemas.microsoft.com/office/drawing/2014/main" id="{12A181C9-6DB6-7F40-9AC7-7BF6B29AB92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0424" t="14492" r="28517" b="13050"/>
          <a:stretch/>
        </p:blipFill>
        <p:spPr bwMode="auto">
          <a:xfrm>
            <a:off x="2966550" y="1795671"/>
            <a:ext cx="777240" cy="1371600"/>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6">
            <a:extLst>
              <a:ext uri="{FF2B5EF4-FFF2-40B4-BE49-F238E27FC236}">
                <a16:creationId xmlns:a16="http://schemas.microsoft.com/office/drawing/2014/main" id="{155FC6B5-7FAC-6B4A-A6A2-826D66FC677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0424" t="14492" r="28517" b="13050"/>
          <a:stretch/>
        </p:blipFill>
        <p:spPr bwMode="auto">
          <a:xfrm>
            <a:off x="3924630" y="1795671"/>
            <a:ext cx="777240" cy="1371600"/>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6">
            <a:extLst>
              <a:ext uri="{FF2B5EF4-FFF2-40B4-BE49-F238E27FC236}">
                <a16:creationId xmlns:a16="http://schemas.microsoft.com/office/drawing/2014/main" id="{2EB80AAB-EE31-0142-ADB3-122BC5A5489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0424" t="14492" r="28517" b="13050"/>
          <a:stretch/>
        </p:blipFill>
        <p:spPr bwMode="auto">
          <a:xfrm>
            <a:off x="201232" y="3398965"/>
            <a:ext cx="777240" cy="1371600"/>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6">
            <a:extLst>
              <a:ext uri="{FF2B5EF4-FFF2-40B4-BE49-F238E27FC236}">
                <a16:creationId xmlns:a16="http://schemas.microsoft.com/office/drawing/2014/main" id="{382B778A-517C-5C42-93C1-20845920C7B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0424" t="14492" r="28517" b="13050"/>
          <a:stretch/>
        </p:blipFill>
        <p:spPr bwMode="auto">
          <a:xfrm>
            <a:off x="1139427" y="3374934"/>
            <a:ext cx="777240" cy="1371600"/>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6">
            <a:extLst>
              <a:ext uri="{FF2B5EF4-FFF2-40B4-BE49-F238E27FC236}">
                <a16:creationId xmlns:a16="http://schemas.microsoft.com/office/drawing/2014/main" id="{40049788-99E5-2240-B668-5FF6CA254F8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0424" t="14492" r="28517" b="13050"/>
          <a:stretch/>
        </p:blipFill>
        <p:spPr bwMode="auto">
          <a:xfrm>
            <a:off x="2051427" y="3374934"/>
            <a:ext cx="777240" cy="1371600"/>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6">
            <a:extLst>
              <a:ext uri="{FF2B5EF4-FFF2-40B4-BE49-F238E27FC236}">
                <a16:creationId xmlns:a16="http://schemas.microsoft.com/office/drawing/2014/main" id="{420F1843-C6D0-CE4B-AC9A-78C866F4275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0424" t="14492" r="28517" b="13050"/>
          <a:stretch/>
        </p:blipFill>
        <p:spPr bwMode="auto">
          <a:xfrm>
            <a:off x="2986500" y="3374934"/>
            <a:ext cx="777240" cy="1371600"/>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6">
            <a:extLst>
              <a:ext uri="{FF2B5EF4-FFF2-40B4-BE49-F238E27FC236}">
                <a16:creationId xmlns:a16="http://schemas.microsoft.com/office/drawing/2014/main" id="{BAA2A7A9-3557-EB43-BF9E-ADDD3B53992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0424" t="14492" r="28517" b="13050"/>
          <a:stretch/>
        </p:blipFill>
        <p:spPr bwMode="auto">
          <a:xfrm>
            <a:off x="3944580" y="3374934"/>
            <a:ext cx="777240" cy="1371600"/>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6">
            <a:extLst>
              <a:ext uri="{FF2B5EF4-FFF2-40B4-BE49-F238E27FC236}">
                <a16:creationId xmlns:a16="http://schemas.microsoft.com/office/drawing/2014/main" id="{525D7F45-4643-764D-9F41-C33C501CC3C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0424" t="14492" r="28517" b="13050"/>
          <a:stretch/>
        </p:blipFill>
        <p:spPr bwMode="auto">
          <a:xfrm>
            <a:off x="201232" y="4954197"/>
            <a:ext cx="777240" cy="1371600"/>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6">
            <a:extLst>
              <a:ext uri="{FF2B5EF4-FFF2-40B4-BE49-F238E27FC236}">
                <a16:creationId xmlns:a16="http://schemas.microsoft.com/office/drawing/2014/main" id="{9D064EFA-EAAC-8845-A49A-5EC4E7F5661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0424" t="14492" r="28517" b="13050"/>
          <a:stretch/>
        </p:blipFill>
        <p:spPr bwMode="auto">
          <a:xfrm>
            <a:off x="1139427" y="4930166"/>
            <a:ext cx="777240" cy="1371600"/>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6">
            <a:extLst>
              <a:ext uri="{FF2B5EF4-FFF2-40B4-BE49-F238E27FC236}">
                <a16:creationId xmlns:a16="http://schemas.microsoft.com/office/drawing/2014/main" id="{4FDA8EA8-1A64-6944-8AA1-7FB6775A568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0424" t="14492" r="28517" b="13050"/>
          <a:stretch/>
        </p:blipFill>
        <p:spPr bwMode="auto">
          <a:xfrm>
            <a:off x="2051427" y="4930166"/>
            <a:ext cx="777240" cy="1371600"/>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6">
            <a:extLst>
              <a:ext uri="{FF2B5EF4-FFF2-40B4-BE49-F238E27FC236}">
                <a16:creationId xmlns:a16="http://schemas.microsoft.com/office/drawing/2014/main" id="{1A93BDAC-0962-D047-B37B-2BADF64FADC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0424" t="14492" r="28517" b="13050"/>
          <a:stretch/>
        </p:blipFill>
        <p:spPr bwMode="auto">
          <a:xfrm>
            <a:off x="2986500" y="4930166"/>
            <a:ext cx="777240" cy="1371600"/>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6">
            <a:extLst>
              <a:ext uri="{FF2B5EF4-FFF2-40B4-BE49-F238E27FC236}">
                <a16:creationId xmlns:a16="http://schemas.microsoft.com/office/drawing/2014/main" id="{45D34DAB-B6CD-C84D-A416-AC13F81B2E7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0424" t="14492" r="28517" b="13050"/>
          <a:stretch/>
        </p:blipFill>
        <p:spPr bwMode="auto">
          <a:xfrm>
            <a:off x="3944580" y="4930166"/>
            <a:ext cx="777240" cy="13716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6" presetClass="emph" presetSubtype="0" accel="50000" decel="50000" fill="hold" grpId="0" nodeType="clickEffect">
                                  <p:stCondLst>
                                    <p:cond delay="0"/>
                                  </p:stCondLst>
                                  <p:childTnLst>
                                    <p:animScale>
                                      <p:cBhvr>
                                        <p:cTn id="6" dur="11000" fill="hold"/>
                                        <p:tgtEl>
                                          <p:spTgt spid="866"/>
                                        </p:tgtEl>
                                      </p:cBhvr>
                                      <p:by x="292238" y="292238"/>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6" grpId="0" animBg="1" advAuto="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5" name="The Cloud may be infinite;…"/>
          <p:cNvSpPr txBox="1">
            <a:spLocks noGrp="1"/>
          </p:cNvSpPr>
          <p:nvPr>
            <p:ph type="title"/>
          </p:nvPr>
        </p:nvSpPr>
        <p:spPr>
          <a:prstGeom prst="rect">
            <a:avLst/>
          </a:prstGeom>
        </p:spPr>
        <p:txBody>
          <a:bodyPr>
            <a:noAutofit/>
          </a:bodyPr>
          <a:lstStyle/>
          <a:p>
            <a:pPr algn="ctr">
              <a:spcBef>
                <a:spcPts val="2950"/>
              </a:spcBef>
              <a:defRPr sz="10000" cap="none" baseline="0">
                <a:latin typeface="Avenir Next Regular"/>
                <a:ea typeface="Avenir Next Regular"/>
                <a:cs typeface="Avenir Next Regular"/>
                <a:sym typeface="Avenir Next Regular"/>
              </a:defRPr>
            </a:pPr>
            <a:r>
              <a:rPr sz="6600" dirty="0"/>
              <a:t>The Cloud may be infinite; </a:t>
            </a:r>
            <a:r>
              <a:rPr lang="en-US" sz="6600" dirty="0"/>
              <a:t> </a:t>
            </a:r>
            <a:r>
              <a:rPr sz="6600" dirty="0"/>
              <a:t>your pipe to it is </a:t>
            </a:r>
            <a:r>
              <a:rPr sz="6600" i="1" dirty="0"/>
              <a:t>not</a:t>
            </a:r>
          </a:p>
        </p:txBody>
      </p:sp>
    </p:spTree>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lt">
                                    <p:tmAbs val="100"/>
                                  </p:iterate>
                                  <p:childTnLst>
                                    <p:set>
                                      <p:cBhvr>
                                        <p:cTn id="6" fill="hold"/>
                                        <p:tgtEl>
                                          <p:spTgt spid="88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5" grpId="0" animBg="1" advAuto="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9" name="ML loves data like cookie monster loves cookies"/>
          <p:cNvSpPr txBox="1">
            <a:spLocks noGrp="1"/>
          </p:cNvSpPr>
          <p:nvPr>
            <p:ph type="title"/>
          </p:nvPr>
        </p:nvSpPr>
        <p:spPr>
          <a:xfrm>
            <a:off x="1211607" y="383009"/>
            <a:ext cx="9589497" cy="625089"/>
          </a:xfrm>
          <a:prstGeom prst="rect">
            <a:avLst/>
          </a:prstGeom>
        </p:spPr>
        <p:txBody>
          <a:bodyPr>
            <a:normAutofit fontScale="90000"/>
          </a:bodyPr>
          <a:lstStyle/>
          <a:p>
            <a:r>
              <a:rPr dirty="0"/>
              <a:t>ML loves data like cookie monster loves cookies</a:t>
            </a:r>
          </a:p>
        </p:txBody>
      </p:sp>
      <p:pic>
        <p:nvPicPr>
          <p:cNvPr id="890" name="giphy.gif" descr="giphy.gif"/>
          <p:cNvPicPr>
            <a:picLocks/>
          </p:cNvPicPr>
          <p:nvPr/>
        </p:nvPicPr>
        <p:blipFill>
          <a:blip r:embed="rId3"/>
          <a:stretch>
            <a:fillRect/>
          </a:stretch>
        </p:blipFill>
        <p:spPr>
          <a:xfrm>
            <a:off x="1211607" y="1176829"/>
            <a:ext cx="9768786" cy="5494942"/>
          </a:xfrm>
          <a:prstGeom prst="rect">
            <a:avLst/>
          </a:prstGeom>
          <a:ln w="12700">
            <a:miter lim="400000"/>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4" name="Rectangle"/>
          <p:cNvSpPr/>
          <p:nvPr/>
        </p:nvSpPr>
        <p:spPr>
          <a:xfrm>
            <a:off x="-52516" y="-146304"/>
            <a:ext cx="3078847" cy="7084980"/>
          </a:xfrm>
          <a:prstGeom prst="rect">
            <a:avLst/>
          </a:prstGeom>
          <a:solidFill>
            <a:schemeClr val="accent1">
              <a:hueOff val="273561"/>
              <a:satOff val="2937"/>
              <a:lumOff val="-22233"/>
              <a:alpha val="68526"/>
            </a:schemeClr>
          </a:solidFill>
          <a:ln w="12700">
            <a:miter lim="400000"/>
          </a:ln>
        </p:spPr>
        <p:txBody>
          <a:bodyPr lIns="25400" tIns="25400" rIns="25400" bIns="25400" anchor="ctr"/>
          <a:lstStyle/>
          <a:p>
            <a:pPr>
              <a:defRPr sz="3600" cap="all" baseline="-11111">
                <a:solidFill>
                  <a:srgbClr val="FFFFFF"/>
                </a:solidFill>
                <a:latin typeface="+mn-lt"/>
                <a:ea typeface="+mn-ea"/>
                <a:cs typeface="+mn-cs"/>
                <a:sym typeface="DIN Condensed Bold"/>
              </a:defRPr>
            </a:pPr>
            <a:endParaRPr/>
          </a:p>
        </p:txBody>
      </p:sp>
      <p:sp>
        <p:nvSpPr>
          <p:cNvPr id="895" name="Doing Inference in the IoT means less data in the cloud"/>
          <p:cNvSpPr txBox="1">
            <a:spLocks noGrp="1"/>
          </p:cNvSpPr>
          <p:nvPr>
            <p:ph type="title" idx="4294967295"/>
          </p:nvPr>
        </p:nvSpPr>
        <p:spPr>
          <a:xfrm>
            <a:off x="3169920" y="-9525"/>
            <a:ext cx="8653780" cy="1052513"/>
          </a:xfrm>
          <a:prstGeom prst="rect">
            <a:avLst/>
          </a:prstGeom>
        </p:spPr>
        <p:txBody>
          <a:bodyPr>
            <a:normAutofit fontScale="90000"/>
          </a:bodyPr>
          <a:lstStyle/>
          <a:p>
            <a:r>
              <a:rPr dirty="0"/>
              <a:t>Doing Inference in the IoT means less data in the cloud</a:t>
            </a:r>
          </a:p>
        </p:txBody>
      </p:sp>
      <p:sp>
        <p:nvSpPr>
          <p:cNvPr id="896" name="Cloud"/>
          <p:cNvSpPr/>
          <p:nvPr/>
        </p:nvSpPr>
        <p:spPr>
          <a:xfrm>
            <a:off x="9223620" y="3164344"/>
            <a:ext cx="2522165" cy="1519998"/>
          </a:xfrm>
          <a:custGeom>
            <a:avLst/>
            <a:gdLst/>
            <a:ahLst/>
            <a:cxnLst>
              <a:cxn ang="0">
                <a:pos x="wd2" y="hd2"/>
              </a:cxn>
              <a:cxn ang="5400000">
                <a:pos x="wd2" y="hd2"/>
              </a:cxn>
              <a:cxn ang="10800000">
                <a:pos x="wd2" y="hd2"/>
              </a:cxn>
              <a:cxn ang="16200000">
                <a:pos x="wd2" y="hd2"/>
              </a:cxn>
            </a:cxnLst>
            <a:rect l="0" t="0" r="r" b="b"/>
            <a:pathLst>
              <a:path w="21600" h="21600" extrusionOk="0">
                <a:moveTo>
                  <a:pt x="10603" y="0"/>
                </a:moveTo>
                <a:cubicBezTo>
                  <a:pt x="7967" y="0"/>
                  <a:pt x="5720" y="2939"/>
                  <a:pt x="4858" y="7062"/>
                </a:cubicBezTo>
                <a:cubicBezTo>
                  <a:pt x="4628" y="6992"/>
                  <a:pt x="4391" y="6953"/>
                  <a:pt x="4150" y="6953"/>
                </a:cubicBezTo>
                <a:cubicBezTo>
                  <a:pt x="1857" y="6953"/>
                  <a:pt x="0" y="10233"/>
                  <a:pt x="0" y="14278"/>
                </a:cubicBezTo>
                <a:cubicBezTo>
                  <a:pt x="0" y="18323"/>
                  <a:pt x="1857" y="21600"/>
                  <a:pt x="4150" y="21600"/>
                </a:cubicBezTo>
                <a:cubicBezTo>
                  <a:pt x="4193" y="21600"/>
                  <a:pt x="4237" y="21597"/>
                  <a:pt x="4280" y="21594"/>
                </a:cubicBezTo>
                <a:lnTo>
                  <a:pt x="10532" y="21597"/>
                </a:lnTo>
                <a:cubicBezTo>
                  <a:pt x="10555" y="21598"/>
                  <a:pt x="10579" y="21600"/>
                  <a:pt x="10603" y="21600"/>
                </a:cubicBezTo>
                <a:cubicBezTo>
                  <a:pt x="10626" y="21600"/>
                  <a:pt x="10648" y="21598"/>
                  <a:pt x="10672" y="21597"/>
                </a:cubicBezTo>
                <a:lnTo>
                  <a:pt x="18141" y="21600"/>
                </a:lnTo>
                <a:cubicBezTo>
                  <a:pt x="20051" y="21600"/>
                  <a:pt x="21600" y="18868"/>
                  <a:pt x="21600" y="15496"/>
                </a:cubicBezTo>
                <a:cubicBezTo>
                  <a:pt x="21600" y="12124"/>
                  <a:pt x="20051" y="9389"/>
                  <a:pt x="18141" y="9389"/>
                </a:cubicBezTo>
                <a:cubicBezTo>
                  <a:pt x="17627" y="9389"/>
                  <a:pt x="17139" y="9589"/>
                  <a:pt x="16701" y="9943"/>
                </a:cubicBezTo>
                <a:cubicBezTo>
                  <a:pt x="16453" y="4379"/>
                  <a:pt x="13819" y="0"/>
                  <a:pt x="10603" y="0"/>
                </a:cubicBezTo>
                <a:close/>
              </a:path>
            </a:pathLst>
          </a:custGeom>
          <a:blipFill>
            <a:blip r:embed="rId3"/>
            <a:stretch>
              <a:fillRect/>
            </a:stretch>
          </a:blipFill>
          <a:ln w="12700">
            <a:miter lim="400000"/>
          </a:ln>
        </p:spPr>
        <p:txBody>
          <a:bodyPr lIns="25400" tIns="25400" rIns="25400" bIns="25400" anchor="ctr"/>
          <a:lstStyle/>
          <a:p>
            <a:pPr>
              <a:defRPr sz="3600" cap="all" baseline="-11111">
                <a:solidFill>
                  <a:srgbClr val="FFFFFF"/>
                </a:solidFill>
                <a:latin typeface="+mn-lt"/>
                <a:ea typeface="+mn-ea"/>
                <a:cs typeface="+mn-cs"/>
                <a:sym typeface="DIN Condensed Bold"/>
              </a:defRPr>
            </a:pPr>
            <a:endParaRPr/>
          </a:p>
        </p:txBody>
      </p:sp>
      <p:pic>
        <p:nvPicPr>
          <p:cNvPr id="897" name="noun_pipe_1278263.png" descr="noun_pipe_1278263.png"/>
          <p:cNvPicPr>
            <a:picLocks noChangeAspect="1"/>
          </p:cNvPicPr>
          <p:nvPr/>
        </p:nvPicPr>
        <p:blipFill>
          <a:blip r:embed="rId4"/>
          <a:srcRect l="16894" t="36739" r="16894" b="36739"/>
          <a:stretch>
            <a:fillRect/>
          </a:stretch>
        </p:blipFill>
        <p:spPr>
          <a:xfrm>
            <a:off x="5043387" y="3502663"/>
            <a:ext cx="2105226" cy="843275"/>
          </a:xfrm>
          <a:prstGeom prst="rect">
            <a:avLst/>
          </a:prstGeom>
          <a:ln w="12700">
            <a:miter lim="400000"/>
          </a:ln>
        </p:spPr>
      </p:pic>
      <p:pic>
        <p:nvPicPr>
          <p:cNvPr id="898" name="noun_pipe_1278263.png" descr="noun_pipe_1278263.png"/>
          <p:cNvPicPr>
            <a:picLocks noChangeAspect="1"/>
          </p:cNvPicPr>
          <p:nvPr/>
        </p:nvPicPr>
        <p:blipFill>
          <a:blip r:embed="rId4"/>
          <a:srcRect l="16894" t="36739" r="16894" b="36739"/>
          <a:stretch>
            <a:fillRect/>
          </a:stretch>
        </p:blipFill>
        <p:spPr>
          <a:xfrm>
            <a:off x="7094507" y="3502620"/>
            <a:ext cx="2105226" cy="843275"/>
          </a:xfrm>
          <a:prstGeom prst="rect">
            <a:avLst/>
          </a:prstGeom>
          <a:ln w="12700">
            <a:miter lim="400000"/>
          </a:ln>
        </p:spPr>
      </p:pic>
      <p:pic>
        <p:nvPicPr>
          <p:cNvPr id="899" name="noun_pipe_1278263.png" descr="noun_pipe_1278263.png"/>
          <p:cNvPicPr>
            <a:picLocks noChangeAspect="1"/>
          </p:cNvPicPr>
          <p:nvPr/>
        </p:nvPicPr>
        <p:blipFill>
          <a:blip r:embed="rId4"/>
          <a:srcRect l="16894" t="36739" r="16894" b="36739"/>
          <a:stretch>
            <a:fillRect/>
          </a:stretch>
        </p:blipFill>
        <p:spPr>
          <a:xfrm>
            <a:off x="2983055" y="3502663"/>
            <a:ext cx="2105226" cy="843275"/>
          </a:xfrm>
          <a:prstGeom prst="rect">
            <a:avLst/>
          </a:prstGeom>
          <a:ln w="12700">
            <a:miter lim="400000"/>
          </a:ln>
        </p:spPr>
      </p:pic>
      <p:sp>
        <p:nvSpPr>
          <p:cNvPr id="900" name="Lamp"/>
          <p:cNvSpPr/>
          <p:nvPr/>
        </p:nvSpPr>
        <p:spPr>
          <a:xfrm>
            <a:off x="1009065" y="2775118"/>
            <a:ext cx="657589" cy="610677"/>
          </a:xfrm>
          <a:custGeom>
            <a:avLst/>
            <a:gdLst/>
            <a:ahLst/>
            <a:cxnLst>
              <a:cxn ang="0">
                <a:pos x="wd2" y="hd2"/>
              </a:cxn>
              <a:cxn ang="5400000">
                <a:pos x="wd2" y="hd2"/>
              </a:cxn>
              <a:cxn ang="10800000">
                <a:pos x="wd2" y="hd2"/>
              </a:cxn>
              <a:cxn ang="16200000">
                <a:pos x="wd2" y="hd2"/>
              </a:cxn>
            </a:cxnLst>
            <a:rect l="0" t="0" r="r" b="b"/>
            <a:pathLst>
              <a:path w="21537" h="21600" extrusionOk="0">
                <a:moveTo>
                  <a:pt x="16002" y="0"/>
                </a:moveTo>
                <a:lnTo>
                  <a:pt x="15692" y="171"/>
                </a:lnTo>
                <a:lnTo>
                  <a:pt x="15886" y="578"/>
                </a:lnTo>
                <a:lnTo>
                  <a:pt x="15308" y="898"/>
                </a:lnTo>
                <a:lnTo>
                  <a:pt x="16044" y="3041"/>
                </a:lnTo>
                <a:lnTo>
                  <a:pt x="15405" y="3377"/>
                </a:lnTo>
                <a:lnTo>
                  <a:pt x="14353" y="2744"/>
                </a:lnTo>
                <a:cubicBezTo>
                  <a:pt x="14137" y="2614"/>
                  <a:pt x="13873" y="2784"/>
                  <a:pt x="13877" y="3051"/>
                </a:cubicBezTo>
                <a:lnTo>
                  <a:pt x="13877" y="3091"/>
                </a:lnTo>
                <a:lnTo>
                  <a:pt x="2084" y="5347"/>
                </a:lnTo>
                <a:cubicBezTo>
                  <a:pt x="1994" y="5133"/>
                  <a:pt x="1750" y="5044"/>
                  <a:pt x="1557" y="5163"/>
                </a:cubicBezTo>
                <a:lnTo>
                  <a:pt x="189" y="6011"/>
                </a:lnTo>
                <a:cubicBezTo>
                  <a:pt x="-16" y="6138"/>
                  <a:pt x="-63" y="6434"/>
                  <a:pt x="92" y="6626"/>
                </a:cubicBezTo>
                <a:lnTo>
                  <a:pt x="779" y="7478"/>
                </a:lnTo>
                <a:cubicBezTo>
                  <a:pt x="871" y="7592"/>
                  <a:pt x="1012" y="7637"/>
                  <a:pt x="1144" y="7604"/>
                </a:cubicBezTo>
                <a:lnTo>
                  <a:pt x="7842" y="17569"/>
                </a:lnTo>
                <a:cubicBezTo>
                  <a:pt x="7796" y="17616"/>
                  <a:pt x="7773" y="17684"/>
                  <a:pt x="7782" y="17753"/>
                </a:cubicBezTo>
                <a:cubicBezTo>
                  <a:pt x="7805" y="17919"/>
                  <a:pt x="7846" y="18228"/>
                  <a:pt x="7866" y="18410"/>
                </a:cubicBezTo>
                <a:cubicBezTo>
                  <a:pt x="7867" y="18424"/>
                  <a:pt x="7870" y="18437"/>
                  <a:pt x="7874" y="18450"/>
                </a:cubicBezTo>
                <a:lnTo>
                  <a:pt x="7811" y="18450"/>
                </a:lnTo>
                <a:lnTo>
                  <a:pt x="6110" y="18999"/>
                </a:lnTo>
                <a:lnTo>
                  <a:pt x="4674" y="20383"/>
                </a:lnTo>
                <a:lnTo>
                  <a:pt x="4674" y="21600"/>
                </a:lnTo>
                <a:lnTo>
                  <a:pt x="11853" y="21600"/>
                </a:lnTo>
                <a:lnTo>
                  <a:pt x="11853" y="20383"/>
                </a:lnTo>
                <a:lnTo>
                  <a:pt x="10417" y="18999"/>
                </a:lnTo>
                <a:lnTo>
                  <a:pt x="8936" y="18522"/>
                </a:lnTo>
                <a:lnTo>
                  <a:pt x="9489" y="18094"/>
                </a:lnTo>
                <a:cubicBezTo>
                  <a:pt x="9571" y="18031"/>
                  <a:pt x="9596" y="17911"/>
                  <a:pt x="9547" y="17817"/>
                </a:cubicBezTo>
                <a:lnTo>
                  <a:pt x="9431" y="17599"/>
                </a:lnTo>
                <a:cubicBezTo>
                  <a:pt x="9405" y="17549"/>
                  <a:pt x="9399" y="17490"/>
                  <a:pt x="9414" y="17435"/>
                </a:cubicBezTo>
                <a:lnTo>
                  <a:pt x="9598" y="16747"/>
                </a:lnTo>
                <a:cubicBezTo>
                  <a:pt x="9619" y="16666"/>
                  <a:pt x="9595" y="16579"/>
                  <a:pt x="9535" y="16525"/>
                </a:cubicBezTo>
                <a:lnTo>
                  <a:pt x="9365" y="16373"/>
                </a:lnTo>
                <a:cubicBezTo>
                  <a:pt x="9291" y="16306"/>
                  <a:pt x="9183" y="16306"/>
                  <a:pt x="9110" y="16374"/>
                </a:cubicBezTo>
                <a:lnTo>
                  <a:pt x="8838" y="16630"/>
                </a:lnTo>
                <a:lnTo>
                  <a:pt x="2301" y="6905"/>
                </a:lnTo>
                <a:cubicBezTo>
                  <a:pt x="2345" y="6870"/>
                  <a:pt x="2380" y="6825"/>
                  <a:pt x="2405" y="6775"/>
                </a:cubicBezTo>
                <a:lnTo>
                  <a:pt x="13948" y="4567"/>
                </a:lnTo>
                <a:cubicBezTo>
                  <a:pt x="14038" y="4712"/>
                  <a:pt x="14225" y="4774"/>
                  <a:pt x="14380" y="4673"/>
                </a:cubicBezTo>
                <a:lnTo>
                  <a:pt x="15437" y="3990"/>
                </a:lnTo>
                <a:cubicBezTo>
                  <a:pt x="15522" y="3936"/>
                  <a:pt x="15571" y="3851"/>
                  <a:pt x="15587" y="3759"/>
                </a:cubicBezTo>
                <a:lnTo>
                  <a:pt x="16161" y="3456"/>
                </a:lnTo>
                <a:lnTo>
                  <a:pt x="15784" y="7603"/>
                </a:lnTo>
                <a:lnTo>
                  <a:pt x="21537" y="4414"/>
                </a:lnTo>
                <a:lnTo>
                  <a:pt x="18153" y="2300"/>
                </a:lnTo>
                <a:lnTo>
                  <a:pt x="16771" y="86"/>
                </a:lnTo>
                <a:lnTo>
                  <a:pt x="16194" y="406"/>
                </a:lnTo>
                <a:lnTo>
                  <a:pt x="16002" y="0"/>
                </a:lnTo>
                <a:close/>
                <a:moveTo>
                  <a:pt x="13884" y="3526"/>
                </a:moveTo>
                <a:lnTo>
                  <a:pt x="13892" y="4143"/>
                </a:lnTo>
                <a:lnTo>
                  <a:pt x="2395" y="6342"/>
                </a:lnTo>
                <a:lnTo>
                  <a:pt x="2213" y="5758"/>
                </a:lnTo>
                <a:lnTo>
                  <a:pt x="13884" y="3526"/>
                </a:lnTo>
                <a:close/>
                <a:moveTo>
                  <a:pt x="1958" y="7124"/>
                </a:moveTo>
                <a:lnTo>
                  <a:pt x="8537" y="16914"/>
                </a:lnTo>
                <a:lnTo>
                  <a:pt x="8143" y="17287"/>
                </a:lnTo>
                <a:lnTo>
                  <a:pt x="1503" y="7406"/>
                </a:lnTo>
                <a:lnTo>
                  <a:pt x="1958" y="7124"/>
                </a:lnTo>
                <a:close/>
              </a:path>
            </a:pathLst>
          </a:custGeom>
          <a:solidFill>
            <a:srgbClr val="FFFFFF"/>
          </a:solidFill>
          <a:ln w="12700">
            <a:miter lim="400000"/>
          </a:ln>
        </p:spPr>
        <p:txBody>
          <a:bodyPr lIns="25400" tIns="25400" rIns="25400" bIns="25400" anchor="ctr"/>
          <a:lstStyle/>
          <a:p>
            <a:pPr>
              <a:defRPr sz="3600" cap="all" baseline="-33333">
                <a:solidFill>
                  <a:srgbClr val="0D213E"/>
                </a:solidFill>
                <a:latin typeface="+mn-lt"/>
                <a:ea typeface="+mn-ea"/>
                <a:cs typeface="+mn-cs"/>
                <a:sym typeface="DIN Condensed Bold"/>
              </a:defRPr>
            </a:pPr>
            <a:endParaRPr/>
          </a:p>
        </p:txBody>
      </p:sp>
      <p:sp>
        <p:nvSpPr>
          <p:cNvPr id="901" name="Light Bulb"/>
          <p:cNvSpPr/>
          <p:nvPr/>
        </p:nvSpPr>
        <p:spPr>
          <a:xfrm>
            <a:off x="1155269" y="3542355"/>
            <a:ext cx="365181" cy="763975"/>
          </a:xfrm>
          <a:custGeom>
            <a:avLst/>
            <a:gdLst/>
            <a:ahLst/>
            <a:cxnLst>
              <a:cxn ang="0">
                <a:pos x="wd2" y="hd2"/>
              </a:cxn>
              <a:cxn ang="5400000">
                <a:pos x="wd2" y="hd2"/>
              </a:cxn>
              <a:cxn ang="10800000">
                <a:pos x="wd2" y="hd2"/>
              </a:cxn>
              <a:cxn ang="16200000">
                <a:pos x="wd2" y="hd2"/>
              </a:cxn>
            </a:cxnLst>
            <a:rect l="0" t="0" r="r" b="b"/>
            <a:pathLst>
              <a:path w="21075" h="21560" extrusionOk="0">
                <a:moveTo>
                  <a:pt x="12718" y="5"/>
                </a:moveTo>
                <a:cubicBezTo>
                  <a:pt x="12566" y="11"/>
                  <a:pt x="12413" y="25"/>
                  <a:pt x="12260" y="47"/>
                </a:cubicBezTo>
                <a:lnTo>
                  <a:pt x="1648" y="1579"/>
                </a:lnTo>
                <a:cubicBezTo>
                  <a:pt x="432" y="1755"/>
                  <a:pt x="-264" y="2379"/>
                  <a:pt x="95" y="2974"/>
                </a:cubicBezTo>
                <a:cubicBezTo>
                  <a:pt x="390" y="3463"/>
                  <a:pt x="1304" y="3779"/>
                  <a:pt x="2296" y="3779"/>
                </a:cubicBezTo>
                <a:cubicBezTo>
                  <a:pt x="2511" y="3779"/>
                  <a:pt x="2730" y="3765"/>
                  <a:pt x="2947" y="3734"/>
                </a:cubicBezTo>
                <a:lnTo>
                  <a:pt x="13562" y="2201"/>
                </a:lnTo>
                <a:cubicBezTo>
                  <a:pt x="14778" y="2025"/>
                  <a:pt x="15471" y="1401"/>
                  <a:pt x="15112" y="806"/>
                </a:cubicBezTo>
                <a:cubicBezTo>
                  <a:pt x="14798" y="286"/>
                  <a:pt x="13783" y="-40"/>
                  <a:pt x="12718" y="5"/>
                </a:cubicBezTo>
                <a:close/>
                <a:moveTo>
                  <a:pt x="18602" y="1859"/>
                </a:moveTo>
                <a:cubicBezTo>
                  <a:pt x="18450" y="1865"/>
                  <a:pt x="18295" y="1878"/>
                  <a:pt x="18143" y="1899"/>
                </a:cubicBezTo>
                <a:lnTo>
                  <a:pt x="1789" y="4202"/>
                </a:lnTo>
                <a:cubicBezTo>
                  <a:pt x="571" y="4373"/>
                  <a:pt x="-136" y="4995"/>
                  <a:pt x="215" y="5591"/>
                </a:cubicBezTo>
                <a:cubicBezTo>
                  <a:pt x="505" y="6083"/>
                  <a:pt x="1426" y="6405"/>
                  <a:pt x="2423" y="6405"/>
                </a:cubicBezTo>
                <a:cubicBezTo>
                  <a:pt x="2634" y="6405"/>
                  <a:pt x="2845" y="6389"/>
                  <a:pt x="3057" y="6359"/>
                </a:cubicBezTo>
                <a:lnTo>
                  <a:pt x="19414" y="4059"/>
                </a:lnTo>
                <a:cubicBezTo>
                  <a:pt x="20633" y="3887"/>
                  <a:pt x="21336" y="3265"/>
                  <a:pt x="20985" y="2669"/>
                </a:cubicBezTo>
                <a:cubicBezTo>
                  <a:pt x="20678" y="2148"/>
                  <a:pt x="19665" y="1818"/>
                  <a:pt x="18602" y="1859"/>
                </a:cubicBezTo>
                <a:close/>
                <a:moveTo>
                  <a:pt x="17334" y="4739"/>
                </a:moveTo>
                <a:cubicBezTo>
                  <a:pt x="17182" y="4745"/>
                  <a:pt x="17028" y="4758"/>
                  <a:pt x="16876" y="4779"/>
                </a:cubicBezTo>
                <a:lnTo>
                  <a:pt x="1662" y="6922"/>
                </a:lnTo>
                <a:cubicBezTo>
                  <a:pt x="443" y="7093"/>
                  <a:pt x="-260" y="7716"/>
                  <a:pt x="91" y="8311"/>
                </a:cubicBezTo>
                <a:cubicBezTo>
                  <a:pt x="381" y="8804"/>
                  <a:pt x="1298" y="9123"/>
                  <a:pt x="2296" y="9123"/>
                </a:cubicBezTo>
                <a:cubicBezTo>
                  <a:pt x="2506" y="9123"/>
                  <a:pt x="2721" y="9109"/>
                  <a:pt x="2933" y="9079"/>
                </a:cubicBezTo>
                <a:lnTo>
                  <a:pt x="18147" y="6939"/>
                </a:lnTo>
                <a:cubicBezTo>
                  <a:pt x="19366" y="6767"/>
                  <a:pt x="20068" y="6145"/>
                  <a:pt x="19718" y="5549"/>
                </a:cubicBezTo>
                <a:cubicBezTo>
                  <a:pt x="19410" y="5028"/>
                  <a:pt x="18397" y="4698"/>
                  <a:pt x="17334" y="4739"/>
                </a:cubicBezTo>
                <a:close/>
                <a:moveTo>
                  <a:pt x="17461" y="7420"/>
                </a:moveTo>
                <a:cubicBezTo>
                  <a:pt x="17309" y="7426"/>
                  <a:pt x="17155" y="7441"/>
                  <a:pt x="17003" y="7463"/>
                </a:cubicBezTo>
                <a:lnTo>
                  <a:pt x="1789" y="9603"/>
                </a:lnTo>
                <a:cubicBezTo>
                  <a:pt x="571" y="9775"/>
                  <a:pt x="-136" y="10397"/>
                  <a:pt x="215" y="10993"/>
                </a:cubicBezTo>
                <a:cubicBezTo>
                  <a:pt x="505" y="11485"/>
                  <a:pt x="1426" y="11805"/>
                  <a:pt x="2423" y="11805"/>
                </a:cubicBezTo>
                <a:cubicBezTo>
                  <a:pt x="2634" y="11805"/>
                  <a:pt x="2845" y="11791"/>
                  <a:pt x="3057" y="11761"/>
                </a:cubicBezTo>
                <a:lnTo>
                  <a:pt x="3088" y="11757"/>
                </a:lnTo>
                <a:lnTo>
                  <a:pt x="3088" y="12997"/>
                </a:lnTo>
                <a:lnTo>
                  <a:pt x="1603" y="12997"/>
                </a:lnTo>
                <a:lnTo>
                  <a:pt x="1603" y="14929"/>
                </a:lnTo>
                <a:lnTo>
                  <a:pt x="1603" y="15384"/>
                </a:lnTo>
                <a:lnTo>
                  <a:pt x="3071" y="17745"/>
                </a:lnTo>
                <a:lnTo>
                  <a:pt x="3074" y="17740"/>
                </a:lnTo>
                <a:cubicBezTo>
                  <a:pt x="3092" y="17918"/>
                  <a:pt x="3392" y="18060"/>
                  <a:pt x="3760" y="18060"/>
                </a:cubicBezTo>
                <a:lnTo>
                  <a:pt x="4590" y="18060"/>
                </a:lnTo>
                <a:cubicBezTo>
                  <a:pt x="4587" y="18072"/>
                  <a:pt x="4579" y="18085"/>
                  <a:pt x="4579" y="18097"/>
                </a:cubicBezTo>
                <a:lnTo>
                  <a:pt x="4579" y="18648"/>
                </a:lnTo>
                <a:cubicBezTo>
                  <a:pt x="4579" y="18830"/>
                  <a:pt x="4856" y="18982"/>
                  <a:pt x="5213" y="19010"/>
                </a:cubicBezTo>
                <a:cubicBezTo>
                  <a:pt x="5128" y="19064"/>
                  <a:pt x="5075" y="19130"/>
                  <a:pt x="5075" y="19204"/>
                </a:cubicBezTo>
                <a:lnTo>
                  <a:pt x="5075" y="19687"/>
                </a:lnTo>
                <a:cubicBezTo>
                  <a:pt x="5075" y="19864"/>
                  <a:pt x="5372" y="20009"/>
                  <a:pt x="5733" y="20009"/>
                </a:cubicBezTo>
                <a:lnTo>
                  <a:pt x="5940" y="20009"/>
                </a:lnTo>
                <a:lnTo>
                  <a:pt x="5940" y="20450"/>
                </a:lnTo>
                <a:cubicBezTo>
                  <a:pt x="5940" y="20621"/>
                  <a:pt x="6224" y="20762"/>
                  <a:pt x="6574" y="20762"/>
                </a:cubicBezTo>
                <a:lnTo>
                  <a:pt x="7686" y="20762"/>
                </a:lnTo>
                <a:cubicBezTo>
                  <a:pt x="7803" y="21211"/>
                  <a:pt x="8712" y="21560"/>
                  <a:pt x="9815" y="21560"/>
                </a:cubicBezTo>
                <a:cubicBezTo>
                  <a:pt x="10918" y="21560"/>
                  <a:pt x="11827" y="21211"/>
                  <a:pt x="11944" y="20762"/>
                </a:cubicBezTo>
                <a:lnTo>
                  <a:pt x="13053" y="20762"/>
                </a:lnTo>
                <a:cubicBezTo>
                  <a:pt x="13402" y="20762"/>
                  <a:pt x="13690" y="20621"/>
                  <a:pt x="13690" y="20450"/>
                </a:cubicBezTo>
                <a:lnTo>
                  <a:pt x="13690" y="20009"/>
                </a:lnTo>
                <a:lnTo>
                  <a:pt x="13896" y="20009"/>
                </a:lnTo>
                <a:cubicBezTo>
                  <a:pt x="14258" y="20009"/>
                  <a:pt x="14554" y="19864"/>
                  <a:pt x="14554" y="19687"/>
                </a:cubicBezTo>
                <a:lnTo>
                  <a:pt x="14554" y="19204"/>
                </a:lnTo>
                <a:cubicBezTo>
                  <a:pt x="14554" y="19130"/>
                  <a:pt x="14502" y="19064"/>
                  <a:pt x="14417" y="19010"/>
                </a:cubicBezTo>
                <a:cubicBezTo>
                  <a:pt x="14774" y="18982"/>
                  <a:pt x="15047" y="18830"/>
                  <a:pt x="15047" y="18648"/>
                </a:cubicBezTo>
                <a:lnTo>
                  <a:pt x="15047" y="18097"/>
                </a:lnTo>
                <a:cubicBezTo>
                  <a:pt x="15047" y="18085"/>
                  <a:pt x="15043" y="18072"/>
                  <a:pt x="15040" y="18060"/>
                </a:cubicBezTo>
                <a:lnTo>
                  <a:pt x="15870" y="18060"/>
                </a:lnTo>
                <a:cubicBezTo>
                  <a:pt x="16186" y="18060"/>
                  <a:pt x="16452" y="17954"/>
                  <a:pt x="16531" y="17811"/>
                </a:cubicBezTo>
                <a:lnTo>
                  <a:pt x="16559" y="17853"/>
                </a:lnTo>
                <a:lnTo>
                  <a:pt x="18026" y="15492"/>
                </a:lnTo>
                <a:lnTo>
                  <a:pt x="18026" y="15384"/>
                </a:lnTo>
                <a:lnTo>
                  <a:pt x="18026" y="15037"/>
                </a:lnTo>
                <a:lnTo>
                  <a:pt x="18026" y="12997"/>
                </a:lnTo>
                <a:lnTo>
                  <a:pt x="16611" y="12997"/>
                </a:lnTo>
                <a:lnTo>
                  <a:pt x="16611" y="9854"/>
                </a:lnTo>
                <a:lnTo>
                  <a:pt x="18274" y="9620"/>
                </a:lnTo>
                <a:cubicBezTo>
                  <a:pt x="19493" y="9449"/>
                  <a:pt x="20196" y="8826"/>
                  <a:pt x="19845" y="8231"/>
                </a:cubicBezTo>
                <a:cubicBezTo>
                  <a:pt x="19539" y="7709"/>
                  <a:pt x="18525" y="7379"/>
                  <a:pt x="17461" y="7420"/>
                </a:cubicBezTo>
                <a:close/>
                <a:moveTo>
                  <a:pt x="12019" y="10499"/>
                </a:moveTo>
                <a:lnTo>
                  <a:pt x="12019" y="12997"/>
                </a:lnTo>
                <a:lnTo>
                  <a:pt x="7679" y="12997"/>
                </a:lnTo>
                <a:lnTo>
                  <a:pt x="7679" y="11111"/>
                </a:lnTo>
                <a:lnTo>
                  <a:pt x="12019" y="10499"/>
                </a:lnTo>
                <a:close/>
              </a:path>
            </a:pathLst>
          </a:custGeom>
          <a:solidFill>
            <a:srgbClr val="FFFFFF"/>
          </a:solidFill>
          <a:ln w="12700">
            <a:miter lim="400000"/>
          </a:ln>
        </p:spPr>
        <p:txBody>
          <a:bodyPr lIns="25400" tIns="25400" rIns="25400" bIns="25400" anchor="ctr"/>
          <a:lstStyle/>
          <a:p>
            <a:pPr>
              <a:defRPr sz="3600" cap="all" baseline="-33333">
                <a:solidFill>
                  <a:srgbClr val="0D213E"/>
                </a:solidFill>
                <a:latin typeface="+mn-lt"/>
                <a:ea typeface="+mn-ea"/>
                <a:cs typeface="+mn-cs"/>
                <a:sym typeface="DIN Condensed Bold"/>
              </a:defRPr>
            </a:pPr>
            <a:endParaRPr/>
          </a:p>
        </p:txBody>
      </p:sp>
      <p:sp>
        <p:nvSpPr>
          <p:cNvPr id="902" name="Phone"/>
          <p:cNvSpPr/>
          <p:nvPr/>
        </p:nvSpPr>
        <p:spPr>
          <a:xfrm>
            <a:off x="1378802" y="5257341"/>
            <a:ext cx="370672" cy="763354"/>
          </a:xfrm>
          <a:custGeom>
            <a:avLst/>
            <a:gdLst/>
            <a:ahLst/>
            <a:cxnLst>
              <a:cxn ang="0">
                <a:pos x="wd2" y="hd2"/>
              </a:cxn>
              <a:cxn ang="5400000">
                <a:pos x="wd2" y="hd2"/>
              </a:cxn>
              <a:cxn ang="10800000">
                <a:pos x="wd2" y="hd2"/>
              </a:cxn>
              <a:cxn ang="16200000">
                <a:pos x="wd2" y="hd2"/>
              </a:cxn>
            </a:cxnLst>
            <a:rect l="0" t="0" r="r" b="b"/>
            <a:pathLst>
              <a:path w="21600" h="21600" extrusionOk="0">
                <a:moveTo>
                  <a:pt x="2068" y="0"/>
                </a:moveTo>
                <a:cubicBezTo>
                  <a:pt x="934" y="0"/>
                  <a:pt x="0" y="453"/>
                  <a:pt x="0" y="1004"/>
                </a:cubicBezTo>
                <a:lnTo>
                  <a:pt x="0" y="20596"/>
                </a:lnTo>
                <a:cubicBezTo>
                  <a:pt x="0" y="21152"/>
                  <a:pt x="934" y="21600"/>
                  <a:pt x="2068" y="21600"/>
                </a:cubicBezTo>
                <a:lnTo>
                  <a:pt x="19532" y="21600"/>
                </a:lnTo>
                <a:cubicBezTo>
                  <a:pt x="20666" y="21600"/>
                  <a:pt x="21600" y="21147"/>
                  <a:pt x="21600" y="20596"/>
                </a:cubicBezTo>
                <a:lnTo>
                  <a:pt x="21600" y="1004"/>
                </a:lnTo>
                <a:cubicBezTo>
                  <a:pt x="21600" y="453"/>
                  <a:pt x="20677" y="0"/>
                  <a:pt x="19532" y="0"/>
                </a:cubicBezTo>
                <a:lnTo>
                  <a:pt x="2068" y="0"/>
                </a:lnTo>
                <a:close/>
                <a:moveTo>
                  <a:pt x="9142" y="1350"/>
                </a:moveTo>
                <a:lnTo>
                  <a:pt x="12468" y="1350"/>
                </a:lnTo>
                <a:cubicBezTo>
                  <a:pt x="12758" y="1350"/>
                  <a:pt x="12990" y="1463"/>
                  <a:pt x="12990" y="1604"/>
                </a:cubicBezTo>
                <a:cubicBezTo>
                  <a:pt x="12990" y="1744"/>
                  <a:pt x="12758" y="1858"/>
                  <a:pt x="12468" y="1858"/>
                </a:cubicBezTo>
                <a:lnTo>
                  <a:pt x="9142" y="1858"/>
                </a:lnTo>
                <a:cubicBezTo>
                  <a:pt x="8853" y="1858"/>
                  <a:pt x="8621" y="1744"/>
                  <a:pt x="8621" y="1604"/>
                </a:cubicBezTo>
                <a:cubicBezTo>
                  <a:pt x="8621" y="1463"/>
                  <a:pt x="8853" y="1350"/>
                  <a:pt x="9142" y="1350"/>
                </a:cubicBezTo>
                <a:close/>
                <a:moveTo>
                  <a:pt x="1477" y="2927"/>
                </a:moveTo>
                <a:lnTo>
                  <a:pt x="20123" y="2927"/>
                </a:lnTo>
                <a:lnTo>
                  <a:pt x="20123" y="18985"/>
                </a:lnTo>
                <a:lnTo>
                  <a:pt x="1477" y="18985"/>
                </a:lnTo>
                <a:lnTo>
                  <a:pt x="1477" y="2927"/>
                </a:lnTo>
                <a:close/>
              </a:path>
            </a:pathLst>
          </a:custGeom>
          <a:solidFill>
            <a:srgbClr val="FFFFFF"/>
          </a:solidFill>
          <a:ln w="12700">
            <a:miter lim="400000"/>
          </a:ln>
        </p:spPr>
        <p:txBody>
          <a:bodyPr lIns="25400" tIns="25400" rIns="25400" bIns="25400" anchor="ctr"/>
          <a:lstStyle/>
          <a:p>
            <a:pPr>
              <a:defRPr sz="3600" cap="all" baseline="-33333">
                <a:solidFill>
                  <a:srgbClr val="0D213E"/>
                </a:solidFill>
                <a:latin typeface="+mn-lt"/>
                <a:ea typeface="+mn-ea"/>
                <a:cs typeface="+mn-cs"/>
                <a:sym typeface="DIN Condensed Bold"/>
              </a:defRPr>
            </a:pPr>
            <a:endParaRPr/>
          </a:p>
        </p:txBody>
      </p:sp>
      <p:sp>
        <p:nvSpPr>
          <p:cNvPr id="903" name="Robot"/>
          <p:cNvSpPr/>
          <p:nvPr/>
        </p:nvSpPr>
        <p:spPr>
          <a:xfrm>
            <a:off x="2412338" y="1150424"/>
            <a:ext cx="489909" cy="732094"/>
          </a:xfrm>
          <a:custGeom>
            <a:avLst/>
            <a:gdLst/>
            <a:ahLst/>
            <a:cxnLst>
              <a:cxn ang="0">
                <a:pos x="wd2" y="hd2"/>
              </a:cxn>
              <a:cxn ang="5400000">
                <a:pos x="wd2" y="hd2"/>
              </a:cxn>
              <a:cxn ang="10800000">
                <a:pos x="wd2" y="hd2"/>
              </a:cxn>
              <a:cxn ang="16200000">
                <a:pos x="wd2" y="hd2"/>
              </a:cxn>
            </a:cxnLst>
            <a:rect l="0" t="0" r="r" b="b"/>
            <a:pathLst>
              <a:path w="21547" h="21600" extrusionOk="0">
                <a:moveTo>
                  <a:pt x="7636" y="0"/>
                </a:moveTo>
                <a:cubicBezTo>
                  <a:pt x="7308" y="0"/>
                  <a:pt x="7042" y="178"/>
                  <a:pt x="7042" y="398"/>
                </a:cubicBezTo>
                <a:lnTo>
                  <a:pt x="7042" y="1269"/>
                </a:lnTo>
                <a:cubicBezTo>
                  <a:pt x="7042" y="1360"/>
                  <a:pt x="6932" y="1434"/>
                  <a:pt x="6796" y="1434"/>
                </a:cubicBezTo>
                <a:lnTo>
                  <a:pt x="6444" y="1434"/>
                </a:lnTo>
                <a:cubicBezTo>
                  <a:pt x="6308" y="1434"/>
                  <a:pt x="6197" y="1509"/>
                  <a:pt x="6197" y="1600"/>
                </a:cubicBezTo>
                <a:lnTo>
                  <a:pt x="6197" y="2450"/>
                </a:lnTo>
                <a:cubicBezTo>
                  <a:pt x="6197" y="2541"/>
                  <a:pt x="6308" y="2614"/>
                  <a:pt x="6444" y="2614"/>
                </a:cubicBezTo>
                <a:lnTo>
                  <a:pt x="6796" y="2614"/>
                </a:lnTo>
                <a:cubicBezTo>
                  <a:pt x="6932" y="2614"/>
                  <a:pt x="7042" y="2688"/>
                  <a:pt x="7042" y="2779"/>
                </a:cubicBezTo>
                <a:lnTo>
                  <a:pt x="7042" y="4048"/>
                </a:lnTo>
                <a:lnTo>
                  <a:pt x="4708" y="4048"/>
                </a:lnTo>
                <a:cubicBezTo>
                  <a:pt x="4373" y="4048"/>
                  <a:pt x="4102" y="4230"/>
                  <a:pt x="4102" y="4455"/>
                </a:cubicBezTo>
                <a:lnTo>
                  <a:pt x="4102" y="5592"/>
                </a:lnTo>
                <a:lnTo>
                  <a:pt x="3470" y="5592"/>
                </a:lnTo>
                <a:lnTo>
                  <a:pt x="3470" y="5197"/>
                </a:lnTo>
                <a:cubicBezTo>
                  <a:pt x="3470" y="5006"/>
                  <a:pt x="3238" y="4850"/>
                  <a:pt x="2952" y="4850"/>
                </a:cubicBezTo>
                <a:lnTo>
                  <a:pt x="575" y="4850"/>
                </a:lnTo>
                <a:cubicBezTo>
                  <a:pt x="289" y="4850"/>
                  <a:pt x="57" y="5006"/>
                  <a:pt x="57" y="5197"/>
                </a:cubicBezTo>
                <a:lnTo>
                  <a:pt x="57" y="9364"/>
                </a:lnTo>
                <a:cubicBezTo>
                  <a:pt x="57" y="9530"/>
                  <a:pt x="233" y="9669"/>
                  <a:pt x="464" y="9703"/>
                </a:cubicBezTo>
                <a:lnTo>
                  <a:pt x="464" y="10395"/>
                </a:lnTo>
                <a:cubicBezTo>
                  <a:pt x="233" y="10429"/>
                  <a:pt x="57" y="10568"/>
                  <a:pt x="57" y="10734"/>
                </a:cubicBezTo>
                <a:lnTo>
                  <a:pt x="57" y="13326"/>
                </a:lnTo>
                <a:cubicBezTo>
                  <a:pt x="57" y="13518"/>
                  <a:pt x="290" y="13672"/>
                  <a:pt x="575" y="13672"/>
                </a:cubicBezTo>
                <a:lnTo>
                  <a:pt x="771" y="13672"/>
                </a:lnTo>
                <a:lnTo>
                  <a:pt x="117" y="14205"/>
                </a:lnTo>
                <a:cubicBezTo>
                  <a:pt x="10" y="14293"/>
                  <a:pt x="-27" y="14412"/>
                  <a:pt x="19" y="14521"/>
                </a:cubicBezTo>
                <a:lnTo>
                  <a:pt x="480" y="15614"/>
                </a:lnTo>
                <a:cubicBezTo>
                  <a:pt x="506" y="15676"/>
                  <a:pt x="590" y="15719"/>
                  <a:pt x="686" y="15719"/>
                </a:cubicBezTo>
                <a:lnTo>
                  <a:pt x="1020" y="15719"/>
                </a:lnTo>
                <a:cubicBezTo>
                  <a:pt x="1138" y="15719"/>
                  <a:pt x="1234" y="15655"/>
                  <a:pt x="1234" y="15576"/>
                </a:cubicBezTo>
                <a:lnTo>
                  <a:pt x="1234" y="14788"/>
                </a:lnTo>
                <a:cubicBezTo>
                  <a:pt x="1234" y="14591"/>
                  <a:pt x="1472" y="14431"/>
                  <a:pt x="1765" y="14431"/>
                </a:cubicBezTo>
                <a:cubicBezTo>
                  <a:pt x="2058" y="14431"/>
                  <a:pt x="2293" y="14591"/>
                  <a:pt x="2293" y="14788"/>
                </a:cubicBezTo>
                <a:lnTo>
                  <a:pt x="2293" y="15576"/>
                </a:lnTo>
                <a:cubicBezTo>
                  <a:pt x="2293" y="15655"/>
                  <a:pt x="2389" y="15719"/>
                  <a:pt x="2507" y="15719"/>
                </a:cubicBezTo>
                <a:lnTo>
                  <a:pt x="2842" y="15719"/>
                </a:lnTo>
                <a:cubicBezTo>
                  <a:pt x="2937" y="15719"/>
                  <a:pt x="3022" y="15676"/>
                  <a:pt x="3048" y="15614"/>
                </a:cubicBezTo>
                <a:lnTo>
                  <a:pt x="3508" y="14521"/>
                </a:lnTo>
                <a:cubicBezTo>
                  <a:pt x="3554" y="14412"/>
                  <a:pt x="3518" y="14293"/>
                  <a:pt x="3410" y="14205"/>
                </a:cubicBezTo>
                <a:lnTo>
                  <a:pt x="2756" y="13672"/>
                </a:lnTo>
                <a:lnTo>
                  <a:pt x="2952" y="13672"/>
                </a:lnTo>
                <a:cubicBezTo>
                  <a:pt x="3238" y="13672"/>
                  <a:pt x="3470" y="13518"/>
                  <a:pt x="3470" y="13326"/>
                </a:cubicBezTo>
                <a:lnTo>
                  <a:pt x="3470" y="10734"/>
                </a:lnTo>
                <a:cubicBezTo>
                  <a:pt x="3470" y="10568"/>
                  <a:pt x="3297" y="10429"/>
                  <a:pt x="3065" y="10395"/>
                </a:cubicBezTo>
                <a:lnTo>
                  <a:pt x="3065" y="9703"/>
                </a:lnTo>
                <a:cubicBezTo>
                  <a:pt x="3297" y="9669"/>
                  <a:pt x="3470" y="9530"/>
                  <a:pt x="3470" y="9364"/>
                </a:cubicBezTo>
                <a:lnTo>
                  <a:pt x="3470" y="7843"/>
                </a:lnTo>
                <a:lnTo>
                  <a:pt x="4102" y="7843"/>
                </a:lnTo>
                <a:lnTo>
                  <a:pt x="4102" y="13265"/>
                </a:lnTo>
                <a:cubicBezTo>
                  <a:pt x="4102" y="13490"/>
                  <a:pt x="4373" y="13672"/>
                  <a:pt x="4708" y="13672"/>
                </a:cubicBezTo>
                <a:lnTo>
                  <a:pt x="5367" y="13672"/>
                </a:lnTo>
                <a:lnTo>
                  <a:pt x="5367" y="19636"/>
                </a:lnTo>
                <a:cubicBezTo>
                  <a:pt x="5367" y="19764"/>
                  <a:pt x="5302" y="19890"/>
                  <a:pt x="5186" y="19992"/>
                </a:cubicBezTo>
                <a:lnTo>
                  <a:pt x="4326" y="20751"/>
                </a:lnTo>
                <a:cubicBezTo>
                  <a:pt x="4210" y="20853"/>
                  <a:pt x="4145" y="20979"/>
                  <a:pt x="4145" y="21107"/>
                </a:cubicBezTo>
                <a:lnTo>
                  <a:pt x="4145" y="21327"/>
                </a:lnTo>
                <a:cubicBezTo>
                  <a:pt x="4145" y="21477"/>
                  <a:pt x="4328" y="21600"/>
                  <a:pt x="4552" y="21600"/>
                </a:cubicBezTo>
                <a:lnTo>
                  <a:pt x="9040" y="21600"/>
                </a:lnTo>
                <a:cubicBezTo>
                  <a:pt x="9264" y="21600"/>
                  <a:pt x="9447" y="21477"/>
                  <a:pt x="9447" y="21327"/>
                </a:cubicBezTo>
                <a:lnTo>
                  <a:pt x="9447" y="13672"/>
                </a:lnTo>
                <a:lnTo>
                  <a:pt x="12099" y="13672"/>
                </a:lnTo>
                <a:lnTo>
                  <a:pt x="12099" y="21327"/>
                </a:lnTo>
                <a:cubicBezTo>
                  <a:pt x="12099" y="21477"/>
                  <a:pt x="12282" y="21600"/>
                  <a:pt x="12506" y="21600"/>
                </a:cubicBezTo>
                <a:lnTo>
                  <a:pt x="16994" y="21600"/>
                </a:lnTo>
                <a:cubicBezTo>
                  <a:pt x="17218" y="21600"/>
                  <a:pt x="17399" y="21477"/>
                  <a:pt x="17399" y="21327"/>
                </a:cubicBezTo>
                <a:lnTo>
                  <a:pt x="17399" y="21107"/>
                </a:lnTo>
                <a:cubicBezTo>
                  <a:pt x="17399" y="20979"/>
                  <a:pt x="17336" y="20853"/>
                  <a:pt x="17220" y="20751"/>
                </a:cubicBezTo>
                <a:lnTo>
                  <a:pt x="16357" y="19992"/>
                </a:lnTo>
                <a:cubicBezTo>
                  <a:pt x="16241" y="19890"/>
                  <a:pt x="16179" y="19764"/>
                  <a:pt x="16179" y="19636"/>
                </a:cubicBezTo>
                <a:lnTo>
                  <a:pt x="16179" y="13672"/>
                </a:lnTo>
                <a:lnTo>
                  <a:pt x="16838" y="13672"/>
                </a:lnTo>
                <a:cubicBezTo>
                  <a:pt x="17173" y="13672"/>
                  <a:pt x="17444" y="13490"/>
                  <a:pt x="17444" y="13265"/>
                </a:cubicBezTo>
                <a:lnTo>
                  <a:pt x="17444" y="7843"/>
                </a:lnTo>
                <a:lnTo>
                  <a:pt x="18075" y="7843"/>
                </a:lnTo>
                <a:lnTo>
                  <a:pt x="18075" y="9364"/>
                </a:lnTo>
                <a:cubicBezTo>
                  <a:pt x="18075" y="9530"/>
                  <a:pt x="18249" y="9669"/>
                  <a:pt x="18480" y="9703"/>
                </a:cubicBezTo>
                <a:lnTo>
                  <a:pt x="18480" y="10395"/>
                </a:lnTo>
                <a:cubicBezTo>
                  <a:pt x="18249" y="10429"/>
                  <a:pt x="18075" y="10568"/>
                  <a:pt x="18075" y="10734"/>
                </a:cubicBezTo>
                <a:lnTo>
                  <a:pt x="18075" y="13326"/>
                </a:lnTo>
                <a:cubicBezTo>
                  <a:pt x="18075" y="13518"/>
                  <a:pt x="18308" y="13672"/>
                  <a:pt x="18594" y="13672"/>
                </a:cubicBezTo>
                <a:lnTo>
                  <a:pt x="18790" y="13672"/>
                </a:lnTo>
                <a:lnTo>
                  <a:pt x="18136" y="14205"/>
                </a:lnTo>
                <a:cubicBezTo>
                  <a:pt x="18028" y="14293"/>
                  <a:pt x="17991" y="14412"/>
                  <a:pt x="18038" y="14521"/>
                </a:cubicBezTo>
                <a:lnTo>
                  <a:pt x="18498" y="15614"/>
                </a:lnTo>
                <a:cubicBezTo>
                  <a:pt x="18524" y="15676"/>
                  <a:pt x="18609" y="15719"/>
                  <a:pt x="18704" y="15719"/>
                </a:cubicBezTo>
                <a:lnTo>
                  <a:pt x="19039" y="15719"/>
                </a:lnTo>
                <a:cubicBezTo>
                  <a:pt x="19157" y="15719"/>
                  <a:pt x="19250" y="15655"/>
                  <a:pt x="19250" y="15576"/>
                </a:cubicBezTo>
                <a:lnTo>
                  <a:pt x="19250" y="14788"/>
                </a:lnTo>
                <a:cubicBezTo>
                  <a:pt x="19250" y="14591"/>
                  <a:pt x="19488" y="14431"/>
                  <a:pt x="19781" y="14431"/>
                </a:cubicBezTo>
                <a:cubicBezTo>
                  <a:pt x="20074" y="14431"/>
                  <a:pt x="20312" y="14591"/>
                  <a:pt x="20312" y="14788"/>
                </a:cubicBezTo>
                <a:lnTo>
                  <a:pt x="20312" y="15576"/>
                </a:lnTo>
                <a:cubicBezTo>
                  <a:pt x="20312" y="15655"/>
                  <a:pt x="20408" y="15719"/>
                  <a:pt x="20525" y="15719"/>
                </a:cubicBezTo>
                <a:lnTo>
                  <a:pt x="20860" y="15719"/>
                </a:lnTo>
                <a:cubicBezTo>
                  <a:pt x="20955" y="15719"/>
                  <a:pt x="21038" y="15676"/>
                  <a:pt x="21064" y="15614"/>
                </a:cubicBezTo>
                <a:lnTo>
                  <a:pt x="21527" y="14521"/>
                </a:lnTo>
                <a:cubicBezTo>
                  <a:pt x="21573" y="14412"/>
                  <a:pt x="21536" y="14293"/>
                  <a:pt x="21429" y="14205"/>
                </a:cubicBezTo>
                <a:lnTo>
                  <a:pt x="20775" y="13672"/>
                </a:lnTo>
                <a:lnTo>
                  <a:pt x="20971" y="13672"/>
                </a:lnTo>
                <a:cubicBezTo>
                  <a:pt x="21256" y="13672"/>
                  <a:pt x="21489" y="13518"/>
                  <a:pt x="21489" y="13326"/>
                </a:cubicBezTo>
                <a:lnTo>
                  <a:pt x="21489" y="10734"/>
                </a:lnTo>
                <a:cubicBezTo>
                  <a:pt x="21489" y="10568"/>
                  <a:pt x="21313" y="10429"/>
                  <a:pt x="21081" y="10395"/>
                </a:cubicBezTo>
                <a:lnTo>
                  <a:pt x="21081" y="9703"/>
                </a:lnTo>
                <a:cubicBezTo>
                  <a:pt x="21313" y="9669"/>
                  <a:pt x="21489" y="9530"/>
                  <a:pt x="21489" y="9364"/>
                </a:cubicBezTo>
                <a:lnTo>
                  <a:pt x="21489" y="5197"/>
                </a:lnTo>
                <a:cubicBezTo>
                  <a:pt x="21489" y="5006"/>
                  <a:pt x="21256" y="4850"/>
                  <a:pt x="20971" y="4850"/>
                </a:cubicBezTo>
                <a:lnTo>
                  <a:pt x="18594" y="4850"/>
                </a:lnTo>
                <a:cubicBezTo>
                  <a:pt x="18308" y="4850"/>
                  <a:pt x="18075" y="5006"/>
                  <a:pt x="18075" y="5197"/>
                </a:cubicBezTo>
                <a:lnTo>
                  <a:pt x="18075" y="5592"/>
                </a:lnTo>
                <a:lnTo>
                  <a:pt x="17444" y="5592"/>
                </a:lnTo>
                <a:lnTo>
                  <a:pt x="17444" y="4455"/>
                </a:lnTo>
                <a:cubicBezTo>
                  <a:pt x="17444" y="4230"/>
                  <a:pt x="17173" y="4048"/>
                  <a:pt x="16838" y="4048"/>
                </a:cubicBezTo>
                <a:lnTo>
                  <a:pt x="14503" y="4048"/>
                </a:lnTo>
                <a:lnTo>
                  <a:pt x="14503" y="2779"/>
                </a:lnTo>
                <a:cubicBezTo>
                  <a:pt x="14503" y="2688"/>
                  <a:pt x="14614" y="2614"/>
                  <a:pt x="14750" y="2614"/>
                </a:cubicBezTo>
                <a:lnTo>
                  <a:pt x="15102" y="2614"/>
                </a:lnTo>
                <a:cubicBezTo>
                  <a:pt x="15238" y="2614"/>
                  <a:pt x="15349" y="2541"/>
                  <a:pt x="15349" y="2450"/>
                </a:cubicBezTo>
                <a:lnTo>
                  <a:pt x="15349" y="1600"/>
                </a:lnTo>
                <a:cubicBezTo>
                  <a:pt x="15349" y="1509"/>
                  <a:pt x="15238" y="1434"/>
                  <a:pt x="15102" y="1434"/>
                </a:cubicBezTo>
                <a:lnTo>
                  <a:pt x="14750" y="1434"/>
                </a:lnTo>
                <a:cubicBezTo>
                  <a:pt x="14614" y="1434"/>
                  <a:pt x="14503" y="1360"/>
                  <a:pt x="14503" y="1269"/>
                </a:cubicBezTo>
                <a:lnTo>
                  <a:pt x="14503" y="398"/>
                </a:lnTo>
                <a:cubicBezTo>
                  <a:pt x="14503" y="178"/>
                  <a:pt x="14238" y="0"/>
                  <a:pt x="13910" y="0"/>
                </a:cubicBezTo>
                <a:lnTo>
                  <a:pt x="7636" y="0"/>
                </a:lnTo>
                <a:close/>
                <a:moveTo>
                  <a:pt x="9228" y="1434"/>
                </a:moveTo>
                <a:cubicBezTo>
                  <a:pt x="9713" y="1434"/>
                  <a:pt x="10106" y="1700"/>
                  <a:pt x="10106" y="2025"/>
                </a:cubicBezTo>
                <a:cubicBezTo>
                  <a:pt x="10106" y="2350"/>
                  <a:pt x="9713" y="2614"/>
                  <a:pt x="9228" y="2614"/>
                </a:cubicBezTo>
                <a:cubicBezTo>
                  <a:pt x="8743" y="2614"/>
                  <a:pt x="8351" y="2350"/>
                  <a:pt x="8351" y="2025"/>
                </a:cubicBezTo>
                <a:cubicBezTo>
                  <a:pt x="8351" y="1700"/>
                  <a:pt x="8743" y="1434"/>
                  <a:pt x="9228" y="1434"/>
                </a:cubicBezTo>
                <a:close/>
                <a:moveTo>
                  <a:pt x="12317" y="1434"/>
                </a:moveTo>
                <a:cubicBezTo>
                  <a:pt x="12802" y="1434"/>
                  <a:pt x="13195" y="1700"/>
                  <a:pt x="13195" y="2025"/>
                </a:cubicBezTo>
                <a:cubicBezTo>
                  <a:pt x="13195" y="2350"/>
                  <a:pt x="12802" y="2614"/>
                  <a:pt x="12317" y="2614"/>
                </a:cubicBezTo>
                <a:cubicBezTo>
                  <a:pt x="11832" y="2614"/>
                  <a:pt x="11440" y="2350"/>
                  <a:pt x="11440" y="2025"/>
                </a:cubicBezTo>
                <a:cubicBezTo>
                  <a:pt x="11440" y="1700"/>
                  <a:pt x="11832" y="1434"/>
                  <a:pt x="12317" y="1434"/>
                </a:cubicBezTo>
                <a:close/>
                <a:moveTo>
                  <a:pt x="8091" y="5474"/>
                </a:moveTo>
                <a:lnTo>
                  <a:pt x="13454" y="5474"/>
                </a:lnTo>
                <a:lnTo>
                  <a:pt x="13454" y="7795"/>
                </a:lnTo>
                <a:lnTo>
                  <a:pt x="8091" y="7795"/>
                </a:lnTo>
                <a:lnTo>
                  <a:pt x="8091" y="5474"/>
                </a:lnTo>
                <a:close/>
                <a:moveTo>
                  <a:pt x="8688" y="8716"/>
                </a:moveTo>
                <a:cubicBezTo>
                  <a:pt x="9016" y="8716"/>
                  <a:pt x="9281" y="8895"/>
                  <a:pt x="9281" y="9116"/>
                </a:cubicBezTo>
                <a:cubicBezTo>
                  <a:pt x="9281" y="9336"/>
                  <a:pt x="9016" y="9514"/>
                  <a:pt x="8688" y="9514"/>
                </a:cubicBezTo>
                <a:cubicBezTo>
                  <a:pt x="8359" y="9514"/>
                  <a:pt x="8091" y="9336"/>
                  <a:pt x="8091" y="9116"/>
                </a:cubicBezTo>
                <a:cubicBezTo>
                  <a:pt x="8091" y="8895"/>
                  <a:pt x="8359" y="8716"/>
                  <a:pt x="8688" y="8716"/>
                </a:cubicBezTo>
                <a:close/>
                <a:moveTo>
                  <a:pt x="10773" y="8716"/>
                </a:moveTo>
                <a:cubicBezTo>
                  <a:pt x="11102" y="8716"/>
                  <a:pt x="11369" y="8895"/>
                  <a:pt x="11369" y="9116"/>
                </a:cubicBezTo>
                <a:cubicBezTo>
                  <a:pt x="11369" y="9336"/>
                  <a:pt x="11102" y="9514"/>
                  <a:pt x="10773" y="9514"/>
                </a:cubicBezTo>
                <a:cubicBezTo>
                  <a:pt x="10444" y="9514"/>
                  <a:pt x="10177" y="9336"/>
                  <a:pt x="10177" y="9116"/>
                </a:cubicBezTo>
                <a:cubicBezTo>
                  <a:pt x="10177" y="8895"/>
                  <a:pt x="10444" y="8716"/>
                  <a:pt x="10773" y="8716"/>
                </a:cubicBezTo>
                <a:close/>
                <a:moveTo>
                  <a:pt x="12858" y="8716"/>
                </a:moveTo>
                <a:cubicBezTo>
                  <a:pt x="13187" y="8716"/>
                  <a:pt x="13454" y="8895"/>
                  <a:pt x="13454" y="9116"/>
                </a:cubicBezTo>
                <a:cubicBezTo>
                  <a:pt x="13454" y="9336"/>
                  <a:pt x="13187" y="9514"/>
                  <a:pt x="12858" y="9514"/>
                </a:cubicBezTo>
                <a:cubicBezTo>
                  <a:pt x="12530" y="9514"/>
                  <a:pt x="12265" y="9336"/>
                  <a:pt x="12265" y="9116"/>
                </a:cubicBezTo>
                <a:cubicBezTo>
                  <a:pt x="12265" y="8895"/>
                  <a:pt x="12530" y="8716"/>
                  <a:pt x="12858" y="8716"/>
                </a:cubicBezTo>
                <a:close/>
                <a:moveTo>
                  <a:pt x="10773" y="10277"/>
                </a:moveTo>
                <a:cubicBezTo>
                  <a:pt x="11801" y="10277"/>
                  <a:pt x="12768" y="10545"/>
                  <a:pt x="13495" y="11033"/>
                </a:cubicBezTo>
                <a:lnTo>
                  <a:pt x="11917" y="12093"/>
                </a:lnTo>
                <a:cubicBezTo>
                  <a:pt x="11612" y="11888"/>
                  <a:pt x="11205" y="11774"/>
                  <a:pt x="10773" y="11774"/>
                </a:cubicBezTo>
                <a:cubicBezTo>
                  <a:pt x="10341" y="11774"/>
                  <a:pt x="9934" y="11888"/>
                  <a:pt x="9628" y="12093"/>
                </a:cubicBezTo>
                <a:lnTo>
                  <a:pt x="8051" y="11033"/>
                </a:lnTo>
                <a:cubicBezTo>
                  <a:pt x="8778" y="10545"/>
                  <a:pt x="9745" y="10277"/>
                  <a:pt x="10773" y="10277"/>
                </a:cubicBezTo>
                <a:close/>
              </a:path>
            </a:pathLst>
          </a:custGeom>
          <a:solidFill>
            <a:srgbClr val="FFFFFF"/>
          </a:solidFill>
          <a:ln w="12700">
            <a:miter lim="400000"/>
          </a:ln>
        </p:spPr>
        <p:txBody>
          <a:bodyPr lIns="25400" tIns="25400" rIns="25400" bIns="25400" anchor="ctr"/>
          <a:lstStyle/>
          <a:p>
            <a:pPr>
              <a:defRPr sz="3600" cap="all" baseline="-33333">
                <a:solidFill>
                  <a:srgbClr val="0D213E"/>
                </a:solidFill>
                <a:latin typeface="+mn-lt"/>
                <a:ea typeface="+mn-ea"/>
                <a:cs typeface="+mn-cs"/>
                <a:sym typeface="DIN Condensed Bold"/>
              </a:defRPr>
            </a:pPr>
            <a:endParaRPr/>
          </a:p>
        </p:txBody>
      </p:sp>
      <p:sp>
        <p:nvSpPr>
          <p:cNvPr id="904" name="Speaker"/>
          <p:cNvSpPr/>
          <p:nvPr/>
        </p:nvSpPr>
        <p:spPr>
          <a:xfrm>
            <a:off x="367948" y="5805503"/>
            <a:ext cx="495346" cy="729791"/>
          </a:xfrm>
          <a:custGeom>
            <a:avLst/>
            <a:gdLst/>
            <a:ahLst/>
            <a:cxnLst>
              <a:cxn ang="0">
                <a:pos x="wd2" y="hd2"/>
              </a:cxn>
              <a:cxn ang="5400000">
                <a:pos x="wd2" y="hd2"/>
              </a:cxn>
              <a:cxn ang="10800000">
                <a:pos x="wd2" y="hd2"/>
              </a:cxn>
              <a:cxn ang="16200000">
                <a:pos x="wd2" y="hd2"/>
              </a:cxn>
            </a:cxnLst>
            <a:rect l="0" t="0" r="r" b="b"/>
            <a:pathLst>
              <a:path w="21600" h="21600" extrusionOk="0">
                <a:moveTo>
                  <a:pt x="783" y="0"/>
                </a:moveTo>
                <a:cubicBezTo>
                  <a:pt x="354" y="0"/>
                  <a:pt x="0" y="238"/>
                  <a:pt x="0" y="530"/>
                </a:cubicBezTo>
                <a:lnTo>
                  <a:pt x="0" y="21070"/>
                </a:lnTo>
                <a:cubicBezTo>
                  <a:pt x="0" y="21362"/>
                  <a:pt x="354" y="21600"/>
                  <a:pt x="783" y="21600"/>
                </a:cubicBezTo>
                <a:lnTo>
                  <a:pt x="20817" y="21600"/>
                </a:lnTo>
                <a:cubicBezTo>
                  <a:pt x="21246" y="21600"/>
                  <a:pt x="21600" y="21362"/>
                  <a:pt x="21600" y="21070"/>
                </a:cubicBezTo>
                <a:lnTo>
                  <a:pt x="21600" y="530"/>
                </a:lnTo>
                <a:cubicBezTo>
                  <a:pt x="21600" y="238"/>
                  <a:pt x="21246" y="0"/>
                  <a:pt x="20817" y="0"/>
                </a:cubicBezTo>
                <a:lnTo>
                  <a:pt x="783" y="0"/>
                </a:lnTo>
                <a:close/>
                <a:moveTo>
                  <a:pt x="10800" y="2398"/>
                </a:moveTo>
                <a:cubicBezTo>
                  <a:pt x="13180" y="2398"/>
                  <a:pt x="15116" y="3714"/>
                  <a:pt x="15116" y="5329"/>
                </a:cubicBezTo>
                <a:cubicBezTo>
                  <a:pt x="15116" y="6945"/>
                  <a:pt x="13180" y="8259"/>
                  <a:pt x="10800" y="8259"/>
                </a:cubicBezTo>
                <a:cubicBezTo>
                  <a:pt x="8420" y="8259"/>
                  <a:pt x="6484" y="6945"/>
                  <a:pt x="6484" y="5329"/>
                </a:cubicBezTo>
                <a:cubicBezTo>
                  <a:pt x="6484" y="3714"/>
                  <a:pt x="8420" y="2398"/>
                  <a:pt x="10800" y="2398"/>
                </a:cubicBezTo>
                <a:close/>
                <a:moveTo>
                  <a:pt x="10800" y="3459"/>
                </a:moveTo>
                <a:cubicBezTo>
                  <a:pt x="9281" y="3459"/>
                  <a:pt x="8045" y="4298"/>
                  <a:pt x="8045" y="5329"/>
                </a:cubicBezTo>
                <a:cubicBezTo>
                  <a:pt x="8045" y="6360"/>
                  <a:pt x="9281" y="7199"/>
                  <a:pt x="10800" y="7199"/>
                </a:cubicBezTo>
                <a:cubicBezTo>
                  <a:pt x="12319" y="7199"/>
                  <a:pt x="13555" y="6360"/>
                  <a:pt x="13555" y="5329"/>
                </a:cubicBezTo>
                <a:cubicBezTo>
                  <a:pt x="13555" y="4298"/>
                  <a:pt x="12319" y="3459"/>
                  <a:pt x="10800" y="3459"/>
                </a:cubicBezTo>
                <a:close/>
                <a:moveTo>
                  <a:pt x="10800" y="4534"/>
                </a:moveTo>
                <a:cubicBezTo>
                  <a:pt x="11447" y="4534"/>
                  <a:pt x="11971" y="4890"/>
                  <a:pt x="11971" y="5329"/>
                </a:cubicBezTo>
                <a:cubicBezTo>
                  <a:pt x="11971" y="5768"/>
                  <a:pt x="11447" y="6124"/>
                  <a:pt x="10800" y="6124"/>
                </a:cubicBezTo>
                <a:cubicBezTo>
                  <a:pt x="10153" y="6124"/>
                  <a:pt x="9629" y="5768"/>
                  <a:pt x="9629" y="5329"/>
                </a:cubicBezTo>
                <a:cubicBezTo>
                  <a:pt x="9629" y="4890"/>
                  <a:pt x="10153" y="4534"/>
                  <a:pt x="10800" y="4534"/>
                </a:cubicBezTo>
                <a:close/>
                <a:moveTo>
                  <a:pt x="10800" y="9740"/>
                </a:moveTo>
                <a:cubicBezTo>
                  <a:pt x="14436" y="9740"/>
                  <a:pt x="17393" y="11748"/>
                  <a:pt x="17393" y="14215"/>
                </a:cubicBezTo>
                <a:cubicBezTo>
                  <a:pt x="17393" y="16683"/>
                  <a:pt x="14436" y="18691"/>
                  <a:pt x="10800" y="18691"/>
                </a:cubicBezTo>
                <a:cubicBezTo>
                  <a:pt x="7164" y="18691"/>
                  <a:pt x="4207" y="16683"/>
                  <a:pt x="4207" y="14215"/>
                </a:cubicBezTo>
                <a:cubicBezTo>
                  <a:pt x="4207" y="11748"/>
                  <a:pt x="7164" y="9740"/>
                  <a:pt x="10800" y="9740"/>
                </a:cubicBezTo>
                <a:close/>
                <a:moveTo>
                  <a:pt x="10800" y="11860"/>
                </a:moveTo>
                <a:cubicBezTo>
                  <a:pt x="8886" y="11860"/>
                  <a:pt x="7329" y="12917"/>
                  <a:pt x="7329" y="14215"/>
                </a:cubicBezTo>
                <a:cubicBezTo>
                  <a:pt x="7329" y="15514"/>
                  <a:pt x="8886" y="16571"/>
                  <a:pt x="10800" y="16571"/>
                </a:cubicBezTo>
                <a:cubicBezTo>
                  <a:pt x="12714" y="16571"/>
                  <a:pt x="14271" y="15514"/>
                  <a:pt x="14271" y="14215"/>
                </a:cubicBezTo>
                <a:cubicBezTo>
                  <a:pt x="14271" y="12917"/>
                  <a:pt x="12714" y="11860"/>
                  <a:pt x="10800" y="11860"/>
                </a:cubicBezTo>
                <a:close/>
                <a:moveTo>
                  <a:pt x="10800" y="13367"/>
                </a:moveTo>
                <a:cubicBezTo>
                  <a:pt x="11447" y="13367"/>
                  <a:pt x="11971" y="13722"/>
                  <a:pt x="11971" y="14161"/>
                </a:cubicBezTo>
                <a:cubicBezTo>
                  <a:pt x="11971" y="14600"/>
                  <a:pt x="11447" y="14956"/>
                  <a:pt x="10800" y="14956"/>
                </a:cubicBezTo>
                <a:cubicBezTo>
                  <a:pt x="10153" y="14956"/>
                  <a:pt x="9629" y="14600"/>
                  <a:pt x="9629" y="14161"/>
                </a:cubicBezTo>
                <a:cubicBezTo>
                  <a:pt x="9629" y="13722"/>
                  <a:pt x="10153" y="13367"/>
                  <a:pt x="10800" y="13367"/>
                </a:cubicBezTo>
                <a:close/>
              </a:path>
            </a:pathLst>
          </a:custGeom>
          <a:solidFill>
            <a:srgbClr val="FFFFFF"/>
          </a:solidFill>
          <a:ln w="12700">
            <a:miter lim="400000"/>
          </a:ln>
        </p:spPr>
        <p:txBody>
          <a:bodyPr lIns="25400" tIns="25400" rIns="25400" bIns="25400" anchor="ctr"/>
          <a:lstStyle/>
          <a:p>
            <a:pPr>
              <a:defRPr sz="3600" cap="all" baseline="-33333">
                <a:solidFill>
                  <a:srgbClr val="0D213E"/>
                </a:solidFill>
                <a:latin typeface="+mn-lt"/>
                <a:ea typeface="+mn-ea"/>
                <a:cs typeface="+mn-cs"/>
                <a:sym typeface="DIN Condensed Bold"/>
              </a:defRPr>
            </a:pPr>
            <a:endParaRPr/>
          </a:p>
        </p:txBody>
      </p:sp>
      <p:sp>
        <p:nvSpPr>
          <p:cNvPr id="905" name="Satellite Dish"/>
          <p:cNvSpPr/>
          <p:nvPr/>
        </p:nvSpPr>
        <p:spPr>
          <a:xfrm>
            <a:off x="2264982" y="5815897"/>
            <a:ext cx="537357" cy="709005"/>
          </a:xfrm>
          <a:custGeom>
            <a:avLst/>
            <a:gdLst/>
            <a:ahLst/>
            <a:cxnLst>
              <a:cxn ang="0">
                <a:pos x="wd2" y="hd2"/>
              </a:cxn>
              <a:cxn ang="5400000">
                <a:pos x="wd2" y="hd2"/>
              </a:cxn>
              <a:cxn ang="10800000">
                <a:pos x="wd2" y="hd2"/>
              </a:cxn>
              <a:cxn ang="16200000">
                <a:pos x="wd2" y="hd2"/>
              </a:cxn>
            </a:cxnLst>
            <a:rect l="0" t="0" r="r" b="b"/>
            <a:pathLst>
              <a:path w="19443" h="21600" extrusionOk="0">
                <a:moveTo>
                  <a:pt x="1415" y="0"/>
                </a:moveTo>
                <a:cubicBezTo>
                  <a:pt x="1415" y="0"/>
                  <a:pt x="-2157" y="4996"/>
                  <a:pt x="2051" y="11125"/>
                </a:cubicBezTo>
                <a:lnTo>
                  <a:pt x="1178" y="11125"/>
                </a:lnTo>
                <a:lnTo>
                  <a:pt x="1178" y="21600"/>
                </a:lnTo>
                <a:lnTo>
                  <a:pt x="3477" y="21600"/>
                </a:lnTo>
                <a:lnTo>
                  <a:pt x="3477" y="12886"/>
                </a:lnTo>
                <a:cubicBezTo>
                  <a:pt x="7910" y="17553"/>
                  <a:pt x="13801" y="17267"/>
                  <a:pt x="13801" y="17267"/>
                </a:cubicBezTo>
                <a:lnTo>
                  <a:pt x="12231" y="15077"/>
                </a:lnTo>
                <a:lnTo>
                  <a:pt x="17092" y="5245"/>
                </a:lnTo>
                <a:lnTo>
                  <a:pt x="19443" y="3555"/>
                </a:lnTo>
                <a:lnTo>
                  <a:pt x="18368" y="2062"/>
                </a:lnTo>
                <a:lnTo>
                  <a:pt x="15558" y="3016"/>
                </a:lnTo>
                <a:lnTo>
                  <a:pt x="2925" y="2104"/>
                </a:lnTo>
                <a:lnTo>
                  <a:pt x="1415" y="0"/>
                </a:lnTo>
                <a:close/>
                <a:moveTo>
                  <a:pt x="3430" y="2808"/>
                </a:moveTo>
                <a:lnTo>
                  <a:pt x="15267" y="3663"/>
                </a:lnTo>
                <a:lnTo>
                  <a:pt x="15664" y="4213"/>
                </a:lnTo>
                <a:lnTo>
                  <a:pt x="8809" y="10308"/>
                </a:lnTo>
                <a:lnTo>
                  <a:pt x="3430" y="2808"/>
                </a:lnTo>
                <a:close/>
                <a:moveTo>
                  <a:pt x="16090" y="4803"/>
                </a:moveTo>
                <a:lnTo>
                  <a:pt x="16306" y="5103"/>
                </a:lnTo>
                <a:lnTo>
                  <a:pt x="11723" y="14369"/>
                </a:lnTo>
                <a:lnTo>
                  <a:pt x="9233" y="10899"/>
                </a:lnTo>
                <a:lnTo>
                  <a:pt x="16090" y="4803"/>
                </a:lnTo>
                <a:close/>
              </a:path>
            </a:pathLst>
          </a:custGeom>
          <a:solidFill>
            <a:srgbClr val="FFFFFF"/>
          </a:solidFill>
          <a:ln w="12700">
            <a:miter lim="400000"/>
          </a:ln>
        </p:spPr>
        <p:txBody>
          <a:bodyPr lIns="25400" tIns="25400" rIns="25400" bIns="25400" anchor="ctr"/>
          <a:lstStyle/>
          <a:p>
            <a:pPr>
              <a:defRPr sz="3600" cap="all" baseline="-33333">
                <a:solidFill>
                  <a:srgbClr val="0D213E"/>
                </a:solidFill>
                <a:latin typeface="+mn-lt"/>
                <a:ea typeface="+mn-ea"/>
                <a:cs typeface="+mn-cs"/>
                <a:sym typeface="DIN Condensed Bold"/>
              </a:defRPr>
            </a:pPr>
            <a:endParaRPr/>
          </a:p>
        </p:txBody>
      </p:sp>
      <p:sp>
        <p:nvSpPr>
          <p:cNvPr id="906" name="Clock"/>
          <p:cNvSpPr/>
          <p:nvPr/>
        </p:nvSpPr>
        <p:spPr>
          <a:xfrm>
            <a:off x="2083018" y="3050705"/>
            <a:ext cx="635001" cy="6350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3" y="0"/>
                  <a:pt x="0" y="4833"/>
                  <a:pt x="0" y="10800"/>
                </a:cubicBezTo>
                <a:cubicBezTo>
                  <a:pt x="0" y="16767"/>
                  <a:pt x="4833" y="21600"/>
                  <a:pt x="10800" y="21600"/>
                </a:cubicBezTo>
                <a:cubicBezTo>
                  <a:pt x="16767" y="21600"/>
                  <a:pt x="21600" y="16767"/>
                  <a:pt x="21600" y="10800"/>
                </a:cubicBezTo>
                <a:cubicBezTo>
                  <a:pt x="21600" y="4833"/>
                  <a:pt x="16762" y="0"/>
                  <a:pt x="10800" y="0"/>
                </a:cubicBezTo>
                <a:close/>
                <a:moveTo>
                  <a:pt x="10714" y="1340"/>
                </a:moveTo>
                <a:lnTo>
                  <a:pt x="10886" y="1340"/>
                </a:lnTo>
                <a:cubicBezTo>
                  <a:pt x="10994" y="1340"/>
                  <a:pt x="11080" y="1426"/>
                  <a:pt x="11080" y="1534"/>
                </a:cubicBezTo>
                <a:lnTo>
                  <a:pt x="11080" y="3100"/>
                </a:lnTo>
                <a:cubicBezTo>
                  <a:pt x="11080" y="3208"/>
                  <a:pt x="10994" y="3294"/>
                  <a:pt x="10886" y="3294"/>
                </a:cubicBezTo>
                <a:lnTo>
                  <a:pt x="10714" y="3294"/>
                </a:lnTo>
                <a:cubicBezTo>
                  <a:pt x="10606" y="3294"/>
                  <a:pt x="10520" y="3208"/>
                  <a:pt x="10520" y="3100"/>
                </a:cubicBezTo>
                <a:lnTo>
                  <a:pt x="10520" y="1534"/>
                </a:lnTo>
                <a:cubicBezTo>
                  <a:pt x="10520" y="1426"/>
                  <a:pt x="10606" y="1340"/>
                  <a:pt x="10714" y="1340"/>
                </a:cubicBezTo>
                <a:close/>
                <a:moveTo>
                  <a:pt x="6218" y="2541"/>
                </a:moveTo>
                <a:cubicBezTo>
                  <a:pt x="6293" y="2532"/>
                  <a:pt x="6369" y="2567"/>
                  <a:pt x="6409" y="2636"/>
                </a:cubicBezTo>
                <a:lnTo>
                  <a:pt x="7192" y="3991"/>
                </a:lnTo>
                <a:cubicBezTo>
                  <a:pt x="7246" y="4083"/>
                  <a:pt x="7215" y="4202"/>
                  <a:pt x="7123" y="4256"/>
                </a:cubicBezTo>
                <a:lnTo>
                  <a:pt x="6971" y="4342"/>
                </a:lnTo>
                <a:cubicBezTo>
                  <a:pt x="6879" y="4396"/>
                  <a:pt x="6760" y="4363"/>
                  <a:pt x="6706" y="4271"/>
                </a:cubicBezTo>
                <a:lnTo>
                  <a:pt x="5923" y="2916"/>
                </a:lnTo>
                <a:cubicBezTo>
                  <a:pt x="5869" y="2824"/>
                  <a:pt x="5902" y="2700"/>
                  <a:pt x="5994" y="2651"/>
                </a:cubicBezTo>
                <a:lnTo>
                  <a:pt x="6146" y="2565"/>
                </a:lnTo>
                <a:cubicBezTo>
                  <a:pt x="6169" y="2552"/>
                  <a:pt x="6194" y="2544"/>
                  <a:pt x="6218" y="2541"/>
                </a:cubicBezTo>
                <a:close/>
                <a:moveTo>
                  <a:pt x="15382" y="2541"/>
                </a:moveTo>
                <a:cubicBezTo>
                  <a:pt x="15406" y="2544"/>
                  <a:pt x="15431" y="2552"/>
                  <a:pt x="15454" y="2565"/>
                </a:cubicBezTo>
                <a:lnTo>
                  <a:pt x="15606" y="2651"/>
                </a:lnTo>
                <a:cubicBezTo>
                  <a:pt x="15698" y="2705"/>
                  <a:pt x="15731" y="2824"/>
                  <a:pt x="15677" y="2916"/>
                </a:cubicBezTo>
                <a:lnTo>
                  <a:pt x="14894" y="4271"/>
                </a:lnTo>
                <a:cubicBezTo>
                  <a:pt x="14840" y="4363"/>
                  <a:pt x="14721" y="4396"/>
                  <a:pt x="14629" y="4342"/>
                </a:cubicBezTo>
                <a:lnTo>
                  <a:pt x="14477" y="4256"/>
                </a:lnTo>
                <a:cubicBezTo>
                  <a:pt x="14385" y="4202"/>
                  <a:pt x="14354" y="4083"/>
                  <a:pt x="14408" y="3991"/>
                </a:cubicBezTo>
                <a:lnTo>
                  <a:pt x="15191" y="2636"/>
                </a:lnTo>
                <a:cubicBezTo>
                  <a:pt x="15231" y="2567"/>
                  <a:pt x="15307" y="2532"/>
                  <a:pt x="15382" y="2541"/>
                </a:cubicBezTo>
                <a:close/>
                <a:moveTo>
                  <a:pt x="16951" y="4904"/>
                </a:moveTo>
                <a:lnTo>
                  <a:pt x="17280" y="5282"/>
                </a:lnTo>
                <a:lnTo>
                  <a:pt x="11762" y="10660"/>
                </a:lnTo>
                <a:lnTo>
                  <a:pt x="12221" y="10903"/>
                </a:lnTo>
                <a:lnTo>
                  <a:pt x="11600" y="11978"/>
                </a:lnTo>
                <a:lnTo>
                  <a:pt x="10876" y="11524"/>
                </a:lnTo>
                <a:lnTo>
                  <a:pt x="10265" y="12118"/>
                </a:lnTo>
                <a:lnTo>
                  <a:pt x="9433" y="11205"/>
                </a:lnTo>
                <a:lnTo>
                  <a:pt x="9833" y="10871"/>
                </a:lnTo>
                <a:lnTo>
                  <a:pt x="6161" y="8576"/>
                </a:lnTo>
                <a:lnTo>
                  <a:pt x="6556" y="7896"/>
                </a:lnTo>
                <a:lnTo>
                  <a:pt x="10736" y="10115"/>
                </a:lnTo>
                <a:lnTo>
                  <a:pt x="16951" y="4904"/>
                </a:lnTo>
                <a:close/>
                <a:moveTo>
                  <a:pt x="2838" y="5900"/>
                </a:moveTo>
                <a:cubicBezTo>
                  <a:pt x="2863" y="5903"/>
                  <a:pt x="2888" y="5911"/>
                  <a:pt x="2911" y="5925"/>
                </a:cubicBezTo>
                <a:lnTo>
                  <a:pt x="4266" y="6708"/>
                </a:lnTo>
                <a:cubicBezTo>
                  <a:pt x="4358" y="6762"/>
                  <a:pt x="4391" y="6879"/>
                  <a:pt x="4337" y="6971"/>
                </a:cubicBezTo>
                <a:lnTo>
                  <a:pt x="4249" y="7123"/>
                </a:lnTo>
                <a:cubicBezTo>
                  <a:pt x="4195" y="7215"/>
                  <a:pt x="4078" y="7248"/>
                  <a:pt x="3986" y="7194"/>
                </a:cubicBezTo>
                <a:lnTo>
                  <a:pt x="2629" y="6411"/>
                </a:lnTo>
                <a:cubicBezTo>
                  <a:pt x="2537" y="6357"/>
                  <a:pt x="2506" y="6238"/>
                  <a:pt x="2560" y="6146"/>
                </a:cubicBezTo>
                <a:lnTo>
                  <a:pt x="2646" y="5994"/>
                </a:lnTo>
                <a:cubicBezTo>
                  <a:pt x="2686" y="5925"/>
                  <a:pt x="2764" y="5890"/>
                  <a:pt x="2838" y="5900"/>
                </a:cubicBezTo>
                <a:close/>
                <a:moveTo>
                  <a:pt x="18757" y="5900"/>
                </a:moveTo>
                <a:cubicBezTo>
                  <a:pt x="18831" y="5890"/>
                  <a:pt x="18908" y="5925"/>
                  <a:pt x="18949" y="5994"/>
                </a:cubicBezTo>
                <a:lnTo>
                  <a:pt x="19035" y="6146"/>
                </a:lnTo>
                <a:cubicBezTo>
                  <a:pt x="19089" y="6238"/>
                  <a:pt x="19056" y="6357"/>
                  <a:pt x="18964" y="6411"/>
                </a:cubicBezTo>
                <a:lnTo>
                  <a:pt x="17609" y="7194"/>
                </a:lnTo>
                <a:cubicBezTo>
                  <a:pt x="17517" y="7248"/>
                  <a:pt x="17398" y="7215"/>
                  <a:pt x="17344" y="7123"/>
                </a:cubicBezTo>
                <a:lnTo>
                  <a:pt x="17258" y="6971"/>
                </a:lnTo>
                <a:cubicBezTo>
                  <a:pt x="17204" y="6879"/>
                  <a:pt x="17237" y="6762"/>
                  <a:pt x="17329" y="6708"/>
                </a:cubicBezTo>
                <a:lnTo>
                  <a:pt x="18684" y="5925"/>
                </a:lnTo>
                <a:cubicBezTo>
                  <a:pt x="18707" y="5911"/>
                  <a:pt x="18732" y="5903"/>
                  <a:pt x="18757" y="5900"/>
                </a:cubicBezTo>
                <a:close/>
                <a:moveTo>
                  <a:pt x="10800" y="10439"/>
                </a:moveTo>
                <a:cubicBezTo>
                  <a:pt x="10707" y="10439"/>
                  <a:pt x="10614" y="10475"/>
                  <a:pt x="10544" y="10545"/>
                </a:cubicBezTo>
                <a:cubicBezTo>
                  <a:pt x="10402" y="10686"/>
                  <a:pt x="10402" y="10915"/>
                  <a:pt x="10544" y="11056"/>
                </a:cubicBezTo>
                <a:cubicBezTo>
                  <a:pt x="10685" y="11198"/>
                  <a:pt x="10915" y="11198"/>
                  <a:pt x="11056" y="11056"/>
                </a:cubicBezTo>
                <a:cubicBezTo>
                  <a:pt x="11198" y="10915"/>
                  <a:pt x="11198" y="10686"/>
                  <a:pt x="11056" y="10545"/>
                </a:cubicBezTo>
                <a:cubicBezTo>
                  <a:pt x="10986" y="10475"/>
                  <a:pt x="10893" y="10439"/>
                  <a:pt x="10800" y="10439"/>
                </a:cubicBezTo>
                <a:close/>
                <a:moveTo>
                  <a:pt x="1529" y="10520"/>
                </a:moveTo>
                <a:lnTo>
                  <a:pt x="3095" y="10520"/>
                </a:lnTo>
                <a:cubicBezTo>
                  <a:pt x="3203" y="10520"/>
                  <a:pt x="3289" y="10606"/>
                  <a:pt x="3289" y="10714"/>
                </a:cubicBezTo>
                <a:lnTo>
                  <a:pt x="3289" y="10886"/>
                </a:lnTo>
                <a:cubicBezTo>
                  <a:pt x="3289" y="10994"/>
                  <a:pt x="3203" y="11082"/>
                  <a:pt x="3095" y="11082"/>
                </a:cubicBezTo>
                <a:lnTo>
                  <a:pt x="1529" y="11082"/>
                </a:lnTo>
                <a:cubicBezTo>
                  <a:pt x="1426" y="11082"/>
                  <a:pt x="1333" y="10994"/>
                  <a:pt x="1333" y="10886"/>
                </a:cubicBezTo>
                <a:lnTo>
                  <a:pt x="1333" y="10714"/>
                </a:lnTo>
                <a:cubicBezTo>
                  <a:pt x="1333" y="10606"/>
                  <a:pt x="1421" y="10520"/>
                  <a:pt x="1529" y="10520"/>
                </a:cubicBezTo>
                <a:close/>
                <a:moveTo>
                  <a:pt x="18500" y="10520"/>
                </a:moveTo>
                <a:lnTo>
                  <a:pt x="20066" y="10520"/>
                </a:lnTo>
                <a:cubicBezTo>
                  <a:pt x="20174" y="10520"/>
                  <a:pt x="20260" y="10606"/>
                  <a:pt x="20260" y="10714"/>
                </a:cubicBezTo>
                <a:lnTo>
                  <a:pt x="20260" y="10886"/>
                </a:lnTo>
                <a:cubicBezTo>
                  <a:pt x="20260" y="10994"/>
                  <a:pt x="20174" y="11082"/>
                  <a:pt x="20066" y="11082"/>
                </a:cubicBezTo>
                <a:lnTo>
                  <a:pt x="18500" y="11082"/>
                </a:lnTo>
                <a:cubicBezTo>
                  <a:pt x="18392" y="11082"/>
                  <a:pt x="18306" y="10994"/>
                  <a:pt x="18306" y="10886"/>
                </a:cubicBezTo>
                <a:lnTo>
                  <a:pt x="18306" y="10714"/>
                </a:lnTo>
                <a:cubicBezTo>
                  <a:pt x="18306" y="10606"/>
                  <a:pt x="18392" y="10520"/>
                  <a:pt x="18500" y="10520"/>
                </a:cubicBezTo>
                <a:close/>
                <a:moveTo>
                  <a:pt x="4058" y="14383"/>
                </a:moveTo>
                <a:cubicBezTo>
                  <a:pt x="4133" y="14373"/>
                  <a:pt x="4209" y="14408"/>
                  <a:pt x="4249" y="14477"/>
                </a:cubicBezTo>
                <a:lnTo>
                  <a:pt x="4337" y="14629"/>
                </a:lnTo>
                <a:cubicBezTo>
                  <a:pt x="4391" y="14721"/>
                  <a:pt x="4358" y="14840"/>
                  <a:pt x="4266" y="14894"/>
                </a:cubicBezTo>
                <a:lnTo>
                  <a:pt x="2911" y="15677"/>
                </a:lnTo>
                <a:cubicBezTo>
                  <a:pt x="2819" y="15731"/>
                  <a:pt x="2700" y="15698"/>
                  <a:pt x="2646" y="15606"/>
                </a:cubicBezTo>
                <a:lnTo>
                  <a:pt x="2560" y="15456"/>
                </a:lnTo>
                <a:cubicBezTo>
                  <a:pt x="2506" y="15364"/>
                  <a:pt x="2537" y="15245"/>
                  <a:pt x="2629" y="15191"/>
                </a:cubicBezTo>
                <a:lnTo>
                  <a:pt x="3986" y="14408"/>
                </a:lnTo>
                <a:cubicBezTo>
                  <a:pt x="4009" y="14394"/>
                  <a:pt x="4034" y="14386"/>
                  <a:pt x="4058" y="14383"/>
                </a:cubicBezTo>
                <a:close/>
                <a:moveTo>
                  <a:pt x="17536" y="14383"/>
                </a:moveTo>
                <a:cubicBezTo>
                  <a:pt x="17561" y="14386"/>
                  <a:pt x="17586" y="14394"/>
                  <a:pt x="17609" y="14408"/>
                </a:cubicBezTo>
                <a:lnTo>
                  <a:pt x="18964" y="15191"/>
                </a:lnTo>
                <a:cubicBezTo>
                  <a:pt x="19056" y="15245"/>
                  <a:pt x="19089" y="15364"/>
                  <a:pt x="19035" y="15456"/>
                </a:cubicBezTo>
                <a:lnTo>
                  <a:pt x="18949" y="15606"/>
                </a:lnTo>
                <a:cubicBezTo>
                  <a:pt x="18895" y="15698"/>
                  <a:pt x="18776" y="15731"/>
                  <a:pt x="18684" y="15677"/>
                </a:cubicBezTo>
                <a:lnTo>
                  <a:pt x="17329" y="14894"/>
                </a:lnTo>
                <a:cubicBezTo>
                  <a:pt x="17237" y="14840"/>
                  <a:pt x="17204" y="14721"/>
                  <a:pt x="17258" y="14629"/>
                </a:cubicBezTo>
                <a:lnTo>
                  <a:pt x="17344" y="14477"/>
                </a:lnTo>
                <a:cubicBezTo>
                  <a:pt x="17385" y="14408"/>
                  <a:pt x="17462" y="14373"/>
                  <a:pt x="17536" y="14383"/>
                </a:cubicBezTo>
                <a:close/>
                <a:moveTo>
                  <a:pt x="6893" y="17240"/>
                </a:moveTo>
                <a:cubicBezTo>
                  <a:pt x="6918" y="17243"/>
                  <a:pt x="6943" y="17251"/>
                  <a:pt x="6966" y="17265"/>
                </a:cubicBezTo>
                <a:lnTo>
                  <a:pt x="7118" y="17351"/>
                </a:lnTo>
                <a:cubicBezTo>
                  <a:pt x="7210" y="17399"/>
                  <a:pt x="7241" y="17519"/>
                  <a:pt x="7187" y="17616"/>
                </a:cubicBezTo>
                <a:lnTo>
                  <a:pt x="6404" y="18971"/>
                </a:lnTo>
                <a:cubicBezTo>
                  <a:pt x="6350" y="19063"/>
                  <a:pt x="6231" y="19094"/>
                  <a:pt x="6139" y="19040"/>
                </a:cubicBezTo>
                <a:lnTo>
                  <a:pt x="5989" y="18954"/>
                </a:lnTo>
                <a:cubicBezTo>
                  <a:pt x="5897" y="18900"/>
                  <a:pt x="5864" y="18781"/>
                  <a:pt x="5918" y="18689"/>
                </a:cubicBezTo>
                <a:lnTo>
                  <a:pt x="6701" y="17334"/>
                </a:lnTo>
                <a:cubicBezTo>
                  <a:pt x="6742" y="17265"/>
                  <a:pt x="6819" y="17230"/>
                  <a:pt x="6893" y="17240"/>
                </a:cubicBezTo>
                <a:close/>
                <a:moveTo>
                  <a:pt x="14696" y="17240"/>
                </a:moveTo>
                <a:cubicBezTo>
                  <a:pt x="14771" y="17230"/>
                  <a:pt x="14847" y="17265"/>
                  <a:pt x="14887" y="17334"/>
                </a:cubicBezTo>
                <a:lnTo>
                  <a:pt x="15670" y="18689"/>
                </a:lnTo>
                <a:cubicBezTo>
                  <a:pt x="15730" y="18781"/>
                  <a:pt x="15698" y="18900"/>
                  <a:pt x="15601" y="18954"/>
                </a:cubicBezTo>
                <a:lnTo>
                  <a:pt x="15449" y="19040"/>
                </a:lnTo>
                <a:cubicBezTo>
                  <a:pt x="15357" y="19094"/>
                  <a:pt x="15238" y="19063"/>
                  <a:pt x="15184" y="18971"/>
                </a:cubicBezTo>
                <a:lnTo>
                  <a:pt x="14401" y="17616"/>
                </a:lnTo>
                <a:cubicBezTo>
                  <a:pt x="14347" y="17524"/>
                  <a:pt x="14380" y="17405"/>
                  <a:pt x="14472" y="17351"/>
                </a:cubicBezTo>
                <a:lnTo>
                  <a:pt x="14624" y="17265"/>
                </a:lnTo>
                <a:cubicBezTo>
                  <a:pt x="14647" y="17251"/>
                  <a:pt x="14672" y="17243"/>
                  <a:pt x="14696" y="17240"/>
                </a:cubicBezTo>
                <a:close/>
                <a:moveTo>
                  <a:pt x="10714" y="18306"/>
                </a:moveTo>
                <a:lnTo>
                  <a:pt x="10886" y="18306"/>
                </a:lnTo>
                <a:cubicBezTo>
                  <a:pt x="10994" y="18306"/>
                  <a:pt x="11080" y="18392"/>
                  <a:pt x="11080" y="18500"/>
                </a:cubicBezTo>
                <a:lnTo>
                  <a:pt x="11080" y="20066"/>
                </a:lnTo>
                <a:cubicBezTo>
                  <a:pt x="11080" y="20174"/>
                  <a:pt x="10994" y="20262"/>
                  <a:pt x="10886" y="20262"/>
                </a:cubicBezTo>
                <a:lnTo>
                  <a:pt x="10714" y="20262"/>
                </a:lnTo>
                <a:cubicBezTo>
                  <a:pt x="10606" y="20262"/>
                  <a:pt x="10520" y="20174"/>
                  <a:pt x="10520" y="20066"/>
                </a:cubicBezTo>
                <a:lnTo>
                  <a:pt x="10520" y="18500"/>
                </a:lnTo>
                <a:cubicBezTo>
                  <a:pt x="10520" y="18392"/>
                  <a:pt x="10606" y="18306"/>
                  <a:pt x="10714" y="18306"/>
                </a:cubicBezTo>
                <a:close/>
              </a:path>
            </a:pathLst>
          </a:custGeom>
          <a:solidFill>
            <a:srgbClr val="FFFFFF"/>
          </a:solidFill>
          <a:ln w="12700">
            <a:miter lim="400000"/>
          </a:ln>
        </p:spPr>
        <p:txBody>
          <a:bodyPr lIns="25400" tIns="25400" rIns="25400" bIns="25400" anchor="ctr"/>
          <a:lstStyle/>
          <a:p>
            <a:pPr>
              <a:defRPr sz="3600" cap="all" baseline="-33333">
                <a:solidFill>
                  <a:srgbClr val="0D213E"/>
                </a:solidFill>
                <a:latin typeface="+mn-lt"/>
                <a:ea typeface="+mn-ea"/>
                <a:cs typeface="+mn-cs"/>
                <a:sym typeface="DIN Condensed Bold"/>
              </a:defRPr>
            </a:pPr>
            <a:endParaRPr/>
          </a:p>
        </p:txBody>
      </p:sp>
      <p:sp>
        <p:nvSpPr>
          <p:cNvPr id="907" name="Satellite"/>
          <p:cNvSpPr/>
          <p:nvPr/>
        </p:nvSpPr>
        <p:spPr>
          <a:xfrm>
            <a:off x="1624352" y="1599655"/>
            <a:ext cx="635001" cy="635001"/>
          </a:xfrm>
          <a:custGeom>
            <a:avLst/>
            <a:gdLst/>
            <a:ahLst/>
            <a:cxnLst>
              <a:cxn ang="0">
                <a:pos x="wd2" y="hd2"/>
              </a:cxn>
              <a:cxn ang="5400000">
                <a:pos x="wd2" y="hd2"/>
              </a:cxn>
              <a:cxn ang="10800000">
                <a:pos x="wd2" y="hd2"/>
              </a:cxn>
              <a:cxn ang="16200000">
                <a:pos x="wd2" y="hd2"/>
              </a:cxn>
            </a:cxnLst>
            <a:rect l="0" t="0" r="r" b="b"/>
            <a:pathLst>
              <a:path w="21600" h="21600" extrusionOk="0">
                <a:moveTo>
                  <a:pt x="3213" y="0"/>
                </a:moveTo>
                <a:lnTo>
                  <a:pt x="0" y="3215"/>
                </a:lnTo>
                <a:lnTo>
                  <a:pt x="2191" y="5405"/>
                </a:lnTo>
                <a:lnTo>
                  <a:pt x="5405" y="2191"/>
                </a:lnTo>
                <a:lnTo>
                  <a:pt x="3213" y="0"/>
                </a:lnTo>
                <a:close/>
                <a:moveTo>
                  <a:pt x="5753" y="2540"/>
                </a:moveTo>
                <a:lnTo>
                  <a:pt x="2538" y="5753"/>
                </a:lnTo>
                <a:lnTo>
                  <a:pt x="4730" y="7945"/>
                </a:lnTo>
                <a:lnTo>
                  <a:pt x="7943" y="4730"/>
                </a:lnTo>
                <a:lnTo>
                  <a:pt x="5753" y="2540"/>
                </a:lnTo>
                <a:close/>
                <a:moveTo>
                  <a:pt x="8292" y="5078"/>
                </a:moveTo>
                <a:lnTo>
                  <a:pt x="5078" y="8292"/>
                </a:lnTo>
                <a:lnTo>
                  <a:pt x="7268" y="10483"/>
                </a:lnTo>
                <a:lnTo>
                  <a:pt x="10483" y="7270"/>
                </a:lnTo>
                <a:lnTo>
                  <a:pt x="8292" y="5078"/>
                </a:lnTo>
                <a:close/>
                <a:moveTo>
                  <a:pt x="13296" y="5363"/>
                </a:moveTo>
                <a:lnTo>
                  <a:pt x="12577" y="7246"/>
                </a:lnTo>
                <a:lnTo>
                  <a:pt x="11995" y="6665"/>
                </a:lnTo>
                <a:lnTo>
                  <a:pt x="6399" y="12261"/>
                </a:lnTo>
                <a:lnTo>
                  <a:pt x="7175" y="13038"/>
                </a:lnTo>
                <a:lnTo>
                  <a:pt x="6336" y="13876"/>
                </a:lnTo>
                <a:cubicBezTo>
                  <a:pt x="5260" y="13140"/>
                  <a:pt x="4045" y="12914"/>
                  <a:pt x="3138" y="13275"/>
                </a:cubicBezTo>
                <a:lnTo>
                  <a:pt x="4846" y="14983"/>
                </a:lnTo>
                <a:lnTo>
                  <a:pt x="4069" y="16785"/>
                </a:lnTo>
                <a:lnTo>
                  <a:pt x="2926" y="17928"/>
                </a:lnTo>
                <a:lnTo>
                  <a:pt x="3672" y="18674"/>
                </a:lnTo>
                <a:lnTo>
                  <a:pt x="4815" y="17531"/>
                </a:lnTo>
                <a:lnTo>
                  <a:pt x="6617" y="16754"/>
                </a:lnTo>
                <a:lnTo>
                  <a:pt x="8325" y="18462"/>
                </a:lnTo>
                <a:cubicBezTo>
                  <a:pt x="8686" y="17555"/>
                  <a:pt x="8460" y="16340"/>
                  <a:pt x="7724" y="15264"/>
                </a:cubicBezTo>
                <a:lnTo>
                  <a:pt x="8562" y="14425"/>
                </a:lnTo>
                <a:lnTo>
                  <a:pt x="9339" y="15203"/>
                </a:lnTo>
                <a:lnTo>
                  <a:pt x="14935" y="9605"/>
                </a:lnTo>
                <a:lnTo>
                  <a:pt x="14354" y="9023"/>
                </a:lnTo>
                <a:lnTo>
                  <a:pt x="16237" y="8304"/>
                </a:lnTo>
                <a:lnTo>
                  <a:pt x="13296" y="5363"/>
                </a:lnTo>
                <a:close/>
                <a:moveTo>
                  <a:pt x="14330" y="11117"/>
                </a:moveTo>
                <a:lnTo>
                  <a:pt x="11117" y="14330"/>
                </a:lnTo>
                <a:lnTo>
                  <a:pt x="13308" y="16522"/>
                </a:lnTo>
                <a:lnTo>
                  <a:pt x="16522" y="13308"/>
                </a:lnTo>
                <a:lnTo>
                  <a:pt x="14330" y="11117"/>
                </a:lnTo>
                <a:close/>
                <a:moveTo>
                  <a:pt x="16870" y="13655"/>
                </a:moveTo>
                <a:lnTo>
                  <a:pt x="13655" y="16870"/>
                </a:lnTo>
                <a:lnTo>
                  <a:pt x="15847" y="19060"/>
                </a:lnTo>
                <a:lnTo>
                  <a:pt x="19060" y="15847"/>
                </a:lnTo>
                <a:lnTo>
                  <a:pt x="16870" y="13655"/>
                </a:lnTo>
                <a:close/>
                <a:moveTo>
                  <a:pt x="5076" y="15213"/>
                </a:moveTo>
                <a:lnTo>
                  <a:pt x="6387" y="16524"/>
                </a:lnTo>
                <a:lnTo>
                  <a:pt x="4883" y="17170"/>
                </a:lnTo>
                <a:lnTo>
                  <a:pt x="4430" y="16717"/>
                </a:lnTo>
                <a:lnTo>
                  <a:pt x="5076" y="15213"/>
                </a:lnTo>
                <a:close/>
                <a:moveTo>
                  <a:pt x="19409" y="16195"/>
                </a:moveTo>
                <a:lnTo>
                  <a:pt x="16195" y="19409"/>
                </a:lnTo>
                <a:lnTo>
                  <a:pt x="18385" y="21600"/>
                </a:lnTo>
                <a:lnTo>
                  <a:pt x="21600" y="18387"/>
                </a:lnTo>
                <a:lnTo>
                  <a:pt x="19409" y="16195"/>
                </a:lnTo>
                <a:close/>
              </a:path>
            </a:pathLst>
          </a:custGeom>
          <a:solidFill>
            <a:srgbClr val="FFFFFF"/>
          </a:solidFill>
          <a:ln w="12700">
            <a:miter lim="400000"/>
          </a:ln>
        </p:spPr>
        <p:txBody>
          <a:bodyPr lIns="25400" tIns="25400" rIns="25400" bIns="25400" anchor="ctr"/>
          <a:lstStyle/>
          <a:p>
            <a:pPr>
              <a:defRPr sz="3600" cap="all" baseline="-33333">
                <a:solidFill>
                  <a:srgbClr val="0D213E"/>
                </a:solidFill>
                <a:latin typeface="+mn-lt"/>
                <a:ea typeface="+mn-ea"/>
                <a:cs typeface="+mn-cs"/>
                <a:sym typeface="DIN Condensed Bold"/>
              </a:defRPr>
            </a:pPr>
            <a:endParaRPr/>
          </a:p>
        </p:txBody>
      </p:sp>
      <p:sp>
        <p:nvSpPr>
          <p:cNvPr id="908" name="Airport"/>
          <p:cNvSpPr/>
          <p:nvPr/>
        </p:nvSpPr>
        <p:spPr>
          <a:xfrm>
            <a:off x="1966725" y="4501755"/>
            <a:ext cx="634984" cy="635017"/>
          </a:xfrm>
          <a:custGeom>
            <a:avLst/>
            <a:gdLst/>
            <a:ahLst/>
            <a:cxnLst>
              <a:cxn ang="0">
                <a:pos x="wd2" y="hd2"/>
              </a:cxn>
              <a:cxn ang="5400000">
                <a:pos x="wd2" y="hd2"/>
              </a:cxn>
              <a:cxn ang="10800000">
                <a:pos x="wd2" y="hd2"/>
              </a:cxn>
              <a:cxn ang="16200000">
                <a:pos x="wd2" y="hd2"/>
              </a:cxn>
            </a:cxnLst>
            <a:rect l="0" t="0" r="r" b="b"/>
            <a:pathLst>
              <a:path w="21555" h="21595" extrusionOk="0">
                <a:moveTo>
                  <a:pt x="19354" y="0"/>
                </a:moveTo>
                <a:cubicBezTo>
                  <a:pt x="18843" y="-5"/>
                  <a:pt x="18248" y="122"/>
                  <a:pt x="17667" y="457"/>
                </a:cubicBezTo>
                <a:cubicBezTo>
                  <a:pt x="16993" y="846"/>
                  <a:pt x="15334" y="2001"/>
                  <a:pt x="14186" y="2806"/>
                </a:cubicBezTo>
                <a:lnTo>
                  <a:pt x="12476" y="2784"/>
                </a:lnTo>
                <a:lnTo>
                  <a:pt x="11744" y="1591"/>
                </a:lnTo>
                <a:cubicBezTo>
                  <a:pt x="11652" y="1440"/>
                  <a:pt x="11480" y="1359"/>
                  <a:pt x="11307" y="1375"/>
                </a:cubicBezTo>
                <a:lnTo>
                  <a:pt x="10806" y="1424"/>
                </a:lnTo>
                <a:lnTo>
                  <a:pt x="11286" y="2769"/>
                </a:lnTo>
                <a:lnTo>
                  <a:pt x="8623" y="2735"/>
                </a:lnTo>
                <a:cubicBezTo>
                  <a:pt x="8450" y="2735"/>
                  <a:pt x="8284" y="2767"/>
                  <a:pt x="8133" y="2843"/>
                </a:cubicBezTo>
                <a:lnTo>
                  <a:pt x="7449" y="3167"/>
                </a:lnTo>
                <a:cubicBezTo>
                  <a:pt x="7449" y="3167"/>
                  <a:pt x="10111" y="3589"/>
                  <a:pt x="11690" y="3903"/>
                </a:cubicBezTo>
                <a:lnTo>
                  <a:pt x="11851" y="4350"/>
                </a:lnTo>
                <a:lnTo>
                  <a:pt x="10267" y="4539"/>
                </a:lnTo>
                <a:lnTo>
                  <a:pt x="9632" y="5101"/>
                </a:lnTo>
                <a:lnTo>
                  <a:pt x="11986" y="5074"/>
                </a:lnTo>
                <a:lnTo>
                  <a:pt x="13495" y="5705"/>
                </a:lnTo>
                <a:lnTo>
                  <a:pt x="14071" y="5403"/>
                </a:lnTo>
                <a:lnTo>
                  <a:pt x="13625" y="5009"/>
                </a:lnTo>
                <a:cubicBezTo>
                  <a:pt x="14255" y="4912"/>
                  <a:pt x="15080" y="4679"/>
                  <a:pt x="15920" y="4129"/>
                </a:cubicBezTo>
                <a:cubicBezTo>
                  <a:pt x="15931" y="4123"/>
                  <a:pt x="15942" y="4112"/>
                  <a:pt x="15952" y="4107"/>
                </a:cubicBezTo>
                <a:lnTo>
                  <a:pt x="21040" y="3508"/>
                </a:lnTo>
                <a:lnTo>
                  <a:pt x="21508" y="3113"/>
                </a:lnTo>
                <a:cubicBezTo>
                  <a:pt x="21600" y="3037"/>
                  <a:pt x="21546" y="2887"/>
                  <a:pt x="21428" y="2887"/>
                </a:cubicBezTo>
                <a:lnTo>
                  <a:pt x="17877" y="2850"/>
                </a:lnTo>
                <a:cubicBezTo>
                  <a:pt x="19074" y="2062"/>
                  <a:pt x="20146" y="1348"/>
                  <a:pt x="20474" y="1132"/>
                </a:cubicBezTo>
                <a:cubicBezTo>
                  <a:pt x="21201" y="661"/>
                  <a:pt x="20480" y="11"/>
                  <a:pt x="19354" y="0"/>
                </a:cubicBezTo>
                <a:close/>
                <a:moveTo>
                  <a:pt x="2221" y="15"/>
                </a:moveTo>
                <a:lnTo>
                  <a:pt x="2221" y="965"/>
                </a:lnTo>
                <a:lnTo>
                  <a:pt x="1298" y="965"/>
                </a:lnTo>
                <a:lnTo>
                  <a:pt x="1810" y="2607"/>
                </a:lnTo>
                <a:lnTo>
                  <a:pt x="0" y="2607"/>
                </a:lnTo>
                <a:lnTo>
                  <a:pt x="1347" y="6352"/>
                </a:lnTo>
                <a:lnTo>
                  <a:pt x="1347" y="13938"/>
                </a:lnTo>
                <a:lnTo>
                  <a:pt x="0" y="13938"/>
                </a:lnTo>
                <a:lnTo>
                  <a:pt x="0" y="18971"/>
                </a:lnTo>
                <a:lnTo>
                  <a:pt x="21525" y="18971"/>
                </a:lnTo>
                <a:lnTo>
                  <a:pt x="21525" y="13938"/>
                </a:lnTo>
                <a:lnTo>
                  <a:pt x="4172" y="13938"/>
                </a:lnTo>
                <a:lnTo>
                  <a:pt x="4172" y="6548"/>
                </a:lnTo>
                <a:lnTo>
                  <a:pt x="5590" y="2607"/>
                </a:lnTo>
                <a:lnTo>
                  <a:pt x="3773" y="2607"/>
                </a:lnTo>
                <a:lnTo>
                  <a:pt x="4284" y="965"/>
                </a:lnTo>
                <a:lnTo>
                  <a:pt x="3299" y="965"/>
                </a:lnTo>
                <a:lnTo>
                  <a:pt x="3299" y="15"/>
                </a:lnTo>
                <a:lnTo>
                  <a:pt x="2221" y="15"/>
                </a:lnTo>
                <a:close/>
                <a:moveTo>
                  <a:pt x="0" y="20245"/>
                </a:moveTo>
                <a:lnTo>
                  <a:pt x="0" y="21595"/>
                </a:lnTo>
                <a:lnTo>
                  <a:pt x="21525" y="21595"/>
                </a:lnTo>
                <a:lnTo>
                  <a:pt x="21525" y="20245"/>
                </a:lnTo>
                <a:lnTo>
                  <a:pt x="0" y="20245"/>
                </a:lnTo>
                <a:close/>
              </a:path>
            </a:pathLst>
          </a:custGeom>
          <a:solidFill>
            <a:srgbClr val="FFFFFF"/>
          </a:solidFill>
          <a:ln w="12700">
            <a:miter lim="400000"/>
          </a:ln>
        </p:spPr>
        <p:txBody>
          <a:bodyPr lIns="25400" tIns="25400" rIns="25400" bIns="25400" anchor="ctr"/>
          <a:lstStyle/>
          <a:p>
            <a:pPr>
              <a:defRPr sz="3600" cap="all" baseline="-33333">
                <a:solidFill>
                  <a:srgbClr val="0D213E"/>
                </a:solidFill>
                <a:latin typeface="+mn-lt"/>
                <a:ea typeface="+mn-ea"/>
                <a:cs typeface="+mn-cs"/>
                <a:sym typeface="DIN Condensed Bold"/>
              </a:defRPr>
            </a:pPr>
            <a:endParaRPr/>
          </a:p>
        </p:txBody>
      </p:sp>
      <p:sp>
        <p:nvSpPr>
          <p:cNvPr id="909" name="Gas Pump"/>
          <p:cNvSpPr/>
          <p:nvPr/>
        </p:nvSpPr>
        <p:spPr>
          <a:xfrm>
            <a:off x="216801" y="4478807"/>
            <a:ext cx="581211" cy="680914"/>
          </a:xfrm>
          <a:custGeom>
            <a:avLst/>
            <a:gdLst/>
            <a:ahLst/>
            <a:cxnLst>
              <a:cxn ang="0">
                <a:pos x="wd2" y="hd2"/>
              </a:cxn>
              <a:cxn ang="5400000">
                <a:pos x="wd2" y="hd2"/>
              </a:cxn>
              <a:cxn ang="10800000">
                <a:pos x="wd2" y="hd2"/>
              </a:cxn>
              <a:cxn ang="16200000">
                <a:pos x="wd2" y="hd2"/>
              </a:cxn>
            </a:cxnLst>
            <a:rect l="0" t="0" r="r" b="b"/>
            <a:pathLst>
              <a:path w="21309" h="21600" extrusionOk="0">
                <a:moveTo>
                  <a:pt x="7450" y="0"/>
                </a:moveTo>
                <a:cubicBezTo>
                  <a:pt x="7099" y="0"/>
                  <a:pt x="6812" y="248"/>
                  <a:pt x="6812" y="552"/>
                </a:cubicBezTo>
                <a:lnTo>
                  <a:pt x="6812" y="2204"/>
                </a:lnTo>
                <a:cubicBezTo>
                  <a:pt x="5824" y="2279"/>
                  <a:pt x="5037" y="2602"/>
                  <a:pt x="4480" y="3167"/>
                </a:cubicBezTo>
                <a:cubicBezTo>
                  <a:pt x="4250" y="3401"/>
                  <a:pt x="4082" y="3656"/>
                  <a:pt x="3955" y="3915"/>
                </a:cubicBezTo>
                <a:cubicBezTo>
                  <a:pt x="3163" y="4073"/>
                  <a:pt x="2970" y="4630"/>
                  <a:pt x="2927" y="4946"/>
                </a:cubicBezTo>
                <a:cubicBezTo>
                  <a:pt x="2910" y="5078"/>
                  <a:pt x="2918" y="5167"/>
                  <a:pt x="2918" y="5167"/>
                </a:cubicBezTo>
                <a:lnTo>
                  <a:pt x="2927" y="5174"/>
                </a:lnTo>
                <a:lnTo>
                  <a:pt x="2927" y="5505"/>
                </a:lnTo>
                <a:cubicBezTo>
                  <a:pt x="2924" y="5511"/>
                  <a:pt x="2921" y="5515"/>
                  <a:pt x="2918" y="5521"/>
                </a:cubicBezTo>
                <a:lnTo>
                  <a:pt x="2918" y="8515"/>
                </a:lnTo>
                <a:lnTo>
                  <a:pt x="3128" y="8515"/>
                </a:lnTo>
                <a:lnTo>
                  <a:pt x="3128" y="9337"/>
                </a:lnTo>
                <a:cubicBezTo>
                  <a:pt x="3128" y="12875"/>
                  <a:pt x="1269" y="15745"/>
                  <a:pt x="1260" y="15760"/>
                </a:cubicBezTo>
                <a:cubicBezTo>
                  <a:pt x="49" y="17481"/>
                  <a:pt x="-291" y="18886"/>
                  <a:pt x="250" y="19934"/>
                </a:cubicBezTo>
                <a:cubicBezTo>
                  <a:pt x="830" y="21060"/>
                  <a:pt x="2189" y="21292"/>
                  <a:pt x="2247" y="21301"/>
                </a:cubicBezTo>
                <a:lnTo>
                  <a:pt x="2270" y="21305"/>
                </a:lnTo>
                <a:cubicBezTo>
                  <a:pt x="2464" y="21330"/>
                  <a:pt x="2644" y="21342"/>
                  <a:pt x="2814" y="21342"/>
                </a:cubicBezTo>
                <a:cubicBezTo>
                  <a:pt x="3731" y="21342"/>
                  <a:pt x="4313" y="21008"/>
                  <a:pt x="4655" y="20701"/>
                </a:cubicBezTo>
                <a:cubicBezTo>
                  <a:pt x="6038" y="19458"/>
                  <a:pt x="5589" y="16861"/>
                  <a:pt x="5486" y="16359"/>
                </a:cubicBezTo>
                <a:cubicBezTo>
                  <a:pt x="5495" y="16077"/>
                  <a:pt x="5587" y="15868"/>
                  <a:pt x="5765" y="15721"/>
                </a:cubicBezTo>
                <a:cubicBezTo>
                  <a:pt x="6067" y="15471"/>
                  <a:pt x="6583" y="15420"/>
                  <a:pt x="6812" y="15420"/>
                </a:cubicBezTo>
                <a:lnTo>
                  <a:pt x="6812" y="21048"/>
                </a:lnTo>
                <a:cubicBezTo>
                  <a:pt x="6812" y="21352"/>
                  <a:pt x="7099" y="21600"/>
                  <a:pt x="7450" y="21600"/>
                </a:cubicBezTo>
                <a:lnTo>
                  <a:pt x="20669" y="21600"/>
                </a:lnTo>
                <a:cubicBezTo>
                  <a:pt x="21020" y="21600"/>
                  <a:pt x="21309" y="21352"/>
                  <a:pt x="21309" y="21048"/>
                </a:cubicBezTo>
                <a:lnTo>
                  <a:pt x="21309" y="552"/>
                </a:lnTo>
                <a:cubicBezTo>
                  <a:pt x="21309" y="248"/>
                  <a:pt x="21021" y="0"/>
                  <a:pt x="20669" y="0"/>
                </a:cubicBezTo>
                <a:lnTo>
                  <a:pt x="7450" y="0"/>
                </a:lnTo>
                <a:close/>
                <a:moveTo>
                  <a:pt x="9096" y="2249"/>
                </a:moveTo>
                <a:lnTo>
                  <a:pt x="19123" y="2249"/>
                </a:lnTo>
                <a:lnTo>
                  <a:pt x="19123" y="7427"/>
                </a:lnTo>
                <a:lnTo>
                  <a:pt x="9096" y="7427"/>
                </a:lnTo>
                <a:lnTo>
                  <a:pt x="9096" y="2249"/>
                </a:lnTo>
                <a:close/>
                <a:moveTo>
                  <a:pt x="6812" y="3127"/>
                </a:moveTo>
                <a:lnTo>
                  <a:pt x="6812" y="14315"/>
                </a:lnTo>
                <a:cubicBezTo>
                  <a:pt x="6476" y="14315"/>
                  <a:pt x="5560" y="14370"/>
                  <a:pt x="4893" y="14914"/>
                </a:cubicBezTo>
                <a:cubicBezTo>
                  <a:pt x="4446" y="15280"/>
                  <a:pt x="4209" y="15794"/>
                  <a:pt x="4209" y="16404"/>
                </a:cubicBezTo>
                <a:lnTo>
                  <a:pt x="4209" y="16457"/>
                </a:lnTo>
                <a:lnTo>
                  <a:pt x="4220" y="16507"/>
                </a:lnTo>
                <a:cubicBezTo>
                  <a:pt x="4362" y="17156"/>
                  <a:pt x="4579" y="19178"/>
                  <a:pt x="3737" y="19934"/>
                </a:cubicBezTo>
                <a:cubicBezTo>
                  <a:pt x="3449" y="20193"/>
                  <a:pt x="3036" y="20285"/>
                  <a:pt x="2475" y="20215"/>
                </a:cubicBezTo>
                <a:cubicBezTo>
                  <a:pt x="2399" y="20200"/>
                  <a:pt x="1706" y="20047"/>
                  <a:pt x="1416" y="19484"/>
                </a:cubicBezTo>
                <a:cubicBezTo>
                  <a:pt x="1062" y="18796"/>
                  <a:pt x="1385" y="17706"/>
                  <a:pt x="2360" y="16320"/>
                </a:cubicBezTo>
                <a:cubicBezTo>
                  <a:pt x="2443" y="16193"/>
                  <a:pt x="4406" y="13178"/>
                  <a:pt x="4406" y="9337"/>
                </a:cubicBezTo>
                <a:lnTo>
                  <a:pt x="4406" y="8515"/>
                </a:lnTo>
                <a:lnTo>
                  <a:pt x="4712" y="8515"/>
                </a:lnTo>
                <a:lnTo>
                  <a:pt x="4712" y="7543"/>
                </a:lnTo>
                <a:lnTo>
                  <a:pt x="5192" y="7543"/>
                </a:lnTo>
                <a:lnTo>
                  <a:pt x="5192" y="5017"/>
                </a:lnTo>
                <a:lnTo>
                  <a:pt x="5192" y="4946"/>
                </a:lnTo>
                <a:lnTo>
                  <a:pt x="4718" y="4946"/>
                </a:lnTo>
                <a:cubicBezTo>
                  <a:pt x="4787" y="4562"/>
                  <a:pt x="4945" y="4114"/>
                  <a:pt x="5291" y="3763"/>
                </a:cubicBezTo>
                <a:cubicBezTo>
                  <a:pt x="5644" y="3405"/>
                  <a:pt x="6155" y="3192"/>
                  <a:pt x="6812" y="3127"/>
                </a:cubicBezTo>
                <a:close/>
              </a:path>
            </a:pathLst>
          </a:custGeom>
          <a:solidFill>
            <a:srgbClr val="FFFFFF"/>
          </a:solidFill>
          <a:ln w="12700">
            <a:miter lim="400000"/>
          </a:ln>
        </p:spPr>
        <p:txBody>
          <a:bodyPr lIns="25400" tIns="25400" rIns="25400" bIns="25400" anchor="ctr"/>
          <a:lstStyle/>
          <a:p>
            <a:pPr>
              <a:defRPr sz="3600" cap="all" baseline="-33333">
                <a:solidFill>
                  <a:srgbClr val="0D213E"/>
                </a:solidFill>
                <a:latin typeface="+mn-lt"/>
                <a:ea typeface="+mn-ea"/>
                <a:cs typeface="+mn-cs"/>
                <a:sym typeface="DIN Condensed Bold"/>
              </a:defRPr>
            </a:pPr>
            <a:endParaRPr/>
          </a:p>
        </p:txBody>
      </p:sp>
      <p:sp>
        <p:nvSpPr>
          <p:cNvPr id="910" name="Train Station"/>
          <p:cNvSpPr/>
          <p:nvPr/>
        </p:nvSpPr>
        <p:spPr>
          <a:xfrm>
            <a:off x="301718" y="3050705"/>
            <a:ext cx="411377" cy="756590"/>
          </a:xfrm>
          <a:custGeom>
            <a:avLst/>
            <a:gdLst/>
            <a:ahLst/>
            <a:cxnLst>
              <a:cxn ang="0">
                <a:pos x="wd2" y="hd2"/>
              </a:cxn>
              <a:cxn ang="5400000">
                <a:pos x="wd2" y="hd2"/>
              </a:cxn>
              <a:cxn ang="10800000">
                <a:pos x="wd2" y="hd2"/>
              </a:cxn>
              <a:cxn ang="16200000">
                <a:pos x="wd2" y="hd2"/>
              </a:cxn>
            </a:cxnLst>
            <a:rect l="0" t="0" r="r" b="b"/>
            <a:pathLst>
              <a:path w="21600" h="21600" extrusionOk="0">
                <a:moveTo>
                  <a:pt x="7546" y="0"/>
                </a:moveTo>
                <a:lnTo>
                  <a:pt x="7546" y="738"/>
                </a:lnTo>
                <a:lnTo>
                  <a:pt x="14054" y="738"/>
                </a:lnTo>
                <a:lnTo>
                  <a:pt x="14054" y="0"/>
                </a:lnTo>
                <a:lnTo>
                  <a:pt x="7546" y="0"/>
                </a:lnTo>
                <a:close/>
                <a:moveTo>
                  <a:pt x="3926" y="1105"/>
                </a:moveTo>
                <a:cubicBezTo>
                  <a:pt x="2578" y="1105"/>
                  <a:pt x="1410" y="1612"/>
                  <a:pt x="1113" y="2329"/>
                </a:cubicBezTo>
                <a:cubicBezTo>
                  <a:pt x="399" y="4049"/>
                  <a:pt x="0" y="5990"/>
                  <a:pt x="0" y="8044"/>
                </a:cubicBezTo>
                <a:cubicBezTo>
                  <a:pt x="0" y="10099"/>
                  <a:pt x="399" y="12034"/>
                  <a:pt x="1113" y="13760"/>
                </a:cubicBezTo>
                <a:cubicBezTo>
                  <a:pt x="1410" y="14477"/>
                  <a:pt x="2578" y="14983"/>
                  <a:pt x="3926" y="14983"/>
                </a:cubicBezTo>
                <a:lnTo>
                  <a:pt x="17674" y="14983"/>
                </a:lnTo>
                <a:cubicBezTo>
                  <a:pt x="19022" y="14983"/>
                  <a:pt x="20190" y="14477"/>
                  <a:pt x="20487" y="13760"/>
                </a:cubicBezTo>
                <a:cubicBezTo>
                  <a:pt x="21201" y="12040"/>
                  <a:pt x="21600" y="10099"/>
                  <a:pt x="21600" y="8044"/>
                </a:cubicBezTo>
                <a:cubicBezTo>
                  <a:pt x="21600" y="5990"/>
                  <a:pt x="21201" y="4054"/>
                  <a:pt x="20487" y="2329"/>
                </a:cubicBezTo>
                <a:cubicBezTo>
                  <a:pt x="20190" y="1612"/>
                  <a:pt x="19022" y="1105"/>
                  <a:pt x="17674" y="1105"/>
                </a:cubicBezTo>
                <a:lnTo>
                  <a:pt x="3926" y="1105"/>
                </a:lnTo>
                <a:close/>
                <a:moveTo>
                  <a:pt x="3493" y="3736"/>
                </a:moveTo>
                <a:lnTo>
                  <a:pt x="9443" y="3736"/>
                </a:lnTo>
                <a:cubicBezTo>
                  <a:pt x="9839" y="3736"/>
                  <a:pt x="10165" y="3914"/>
                  <a:pt x="10165" y="4130"/>
                </a:cubicBezTo>
                <a:lnTo>
                  <a:pt x="10165" y="7365"/>
                </a:lnTo>
                <a:cubicBezTo>
                  <a:pt x="10165" y="7581"/>
                  <a:pt x="9839" y="7758"/>
                  <a:pt x="9443" y="7758"/>
                </a:cubicBezTo>
                <a:lnTo>
                  <a:pt x="3493" y="7758"/>
                </a:lnTo>
                <a:cubicBezTo>
                  <a:pt x="3096" y="7758"/>
                  <a:pt x="2767" y="7581"/>
                  <a:pt x="2767" y="7365"/>
                </a:cubicBezTo>
                <a:lnTo>
                  <a:pt x="2767" y="4130"/>
                </a:lnTo>
                <a:cubicBezTo>
                  <a:pt x="2767" y="3914"/>
                  <a:pt x="3096" y="3736"/>
                  <a:pt x="3493" y="3736"/>
                </a:cubicBezTo>
                <a:close/>
                <a:moveTo>
                  <a:pt x="12157" y="3736"/>
                </a:moveTo>
                <a:lnTo>
                  <a:pt x="18107" y="3736"/>
                </a:lnTo>
                <a:cubicBezTo>
                  <a:pt x="18504" y="3736"/>
                  <a:pt x="18833" y="3914"/>
                  <a:pt x="18833" y="4130"/>
                </a:cubicBezTo>
                <a:lnTo>
                  <a:pt x="18833" y="7365"/>
                </a:lnTo>
                <a:cubicBezTo>
                  <a:pt x="18833" y="7581"/>
                  <a:pt x="18504" y="7758"/>
                  <a:pt x="18107" y="7758"/>
                </a:cubicBezTo>
                <a:lnTo>
                  <a:pt x="12157" y="7758"/>
                </a:lnTo>
                <a:cubicBezTo>
                  <a:pt x="11761" y="7758"/>
                  <a:pt x="11435" y="7581"/>
                  <a:pt x="11435" y="7365"/>
                </a:cubicBezTo>
                <a:lnTo>
                  <a:pt x="11435" y="4130"/>
                </a:lnTo>
                <a:cubicBezTo>
                  <a:pt x="11435" y="3914"/>
                  <a:pt x="11761" y="3736"/>
                  <a:pt x="12157" y="3736"/>
                </a:cubicBezTo>
                <a:close/>
                <a:moveTo>
                  <a:pt x="4710" y="9306"/>
                </a:moveTo>
                <a:cubicBezTo>
                  <a:pt x="5722" y="9306"/>
                  <a:pt x="6536" y="9749"/>
                  <a:pt x="6536" y="10299"/>
                </a:cubicBezTo>
                <a:cubicBezTo>
                  <a:pt x="6536" y="10849"/>
                  <a:pt x="5712" y="11289"/>
                  <a:pt x="4710" y="11289"/>
                </a:cubicBezTo>
                <a:cubicBezTo>
                  <a:pt x="3709" y="11289"/>
                  <a:pt x="2885" y="10849"/>
                  <a:pt x="2885" y="10299"/>
                </a:cubicBezTo>
                <a:cubicBezTo>
                  <a:pt x="2885" y="9749"/>
                  <a:pt x="3699" y="9306"/>
                  <a:pt x="4710" y="9306"/>
                </a:cubicBezTo>
                <a:close/>
                <a:moveTo>
                  <a:pt x="16890" y="9306"/>
                </a:moveTo>
                <a:cubicBezTo>
                  <a:pt x="17901" y="9306"/>
                  <a:pt x="18715" y="9749"/>
                  <a:pt x="18715" y="10299"/>
                </a:cubicBezTo>
                <a:cubicBezTo>
                  <a:pt x="18715" y="10849"/>
                  <a:pt x="17901" y="11289"/>
                  <a:pt x="16890" y="11289"/>
                </a:cubicBezTo>
                <a:cubicBezTo>
                  <a:pt x="15888" y="11289"/>
                  <a:pt x="15064" y="10849"/>
                  <a:pt x="15064" y="10299"/>
                </a:cubicBezTo>
                <a:cubicBezTo>
                  <a:pt x="15064" y="9749"/>
                  <a:pt x="15878" y="9306"/>
                  <a:pt x="16890" y="9306"/>
                </a:cubicBezTo>
                <a:close/>
                <a:moveTo>
                  <a:pt x="2411" y="15718"/>
                </a:moveTo>
                <a:lnTo>
                  <a:pt x="2064" y="16439"/>
                </a:lnTo>
                <a:lnTo>
                  <a:pt x="4881" y="16439"/>
                </a:lnTo>
                <a:lnTo>
                  <a:pt x="4593" y="17340"/>
                </a:lnTo>
                <a:lnTo>
                  <a:pt x="1636" y="17340"/>
                </a:lnTo>
                <a:lnTo>
                  <a:pt x="1221" y="18203"/>
                </a:lnTo>
                <a:lnTo>
                  <a:pt x="4305" y="18203"/>
                </a:lnTo>
                <a:lnTo>
                  <a:pt x="3957" y="19292"/>
                </a:lnTo>
                <a:lnTo>
                  <a:pt x="703" y="19292"/>
                </a:lnTo>
                <a:lnTo>
                  <a:pt x="198" y="20348"/>
                </a:lnTo>
                <a:lnTo>
                  <a:pt x="3620" y="20348"/>
                </a:lnTo>
                <a:lnTo>
                  <a:pt x="3214" y="21600"/>
                </a:lnTo>
                <a:lnTo>
                  <a:pt x="5742" y="21600"/>
                </a:lnTo>
                <a:lnTo>
                  <a:pt x="6009" y="20348"/>
                </a:lnTo>
                <a:lnTo>
                  <a:pt x="15579" y="20348"/>
                </a:lnTo>
                <a:lnTo>
                  <a:pt x="15848" y="21600"/>
                </a:lnTo>
                <a:lnTo>
                  <a:pt x="18377" y="21600"/>
                </a:lnTo>
                <a:lnTo>
                  <a:pt x="17971" y="20348"/>
                </a:lnTo>
                <a:lnTo>
                  <a:pt x="21392" y="20348"/>
                </a:lnTo>
                <a:lnTo>
                  <a:pt x="20897" y="19292"/>
                </a:lnTo>
                <a:lnTo>
                  <a:pt x="17643" y="19292"/>
                </a:lnTo>
                <a:lnTo>
                  <a:pt x="17295" y="18203"/>
                </a:lnTo>
                <a:lnTo>
                  <a:pt x="20379" y="18203"/>
                </a:lnTo>
                <a:lnTo>
                  <a:pt x="19964" y="17340"/>
                </a:lnTo>
                <a:lnTo>
                  <a:pt x="17007" y="17340"/>
                </a:lnTo>
                <a:lnTo>
                  <a:pt x="16719" y="16439"/>
                </a:lnTo>
                <a:lnTo>
                  <a:pt x="19536" y="16439"/>
                </a:lnTo>
                <a:lnTo>
                  <a:pt x="19189" y="15718"/>
                </a:lnTo>
                <a:lnTo>
                  <a:pt x="2411" y="15718"/>
                </a:lnTo>
                <a:close/>
                <a:moveTo>
                  <a:pt x="6852" y="16439"/>
                </a:moveTo>
                <a:lnTo>
                  <a:pt x="14736" y="16439"/>
                </a:lnTo>
                <a:lnTo>
                  <a:pt x="14934" y="17340"/>
                </a:lnTo>
                <a:lnTo>
                  <a:pt x="6654" y="17340"/>
                </a:lnTo>
                <a:lnTo>
                  <a:pt x="6852" y="16439"/>
                </a:lnTo>
                <a:close/>
                <a:moveTo>
                  <a:pt x="6477" y="18203"/>
                </a:moveTo>
                <a:lnTo>
                  <a:pt x="15123" y="18203"/>
                </a:lnTo>
                <a:lnTo>
                  <a:pt x="15362" y="19292"/>
                </a:lnTo>
                <a:lnTo>
                  <a:pt x="6238" y="19292"/>
                </a:lnTo>
                <a:lnTo>
                  <a:pt x="6477" y="18203"/>
                </a:lnTo>
                <a:close/>
              </a:path>
            </a:pathLst>
          </a:custGeom>
          <a:solidFill>
            <a:srgbClr val="FFFFFF"/>
          </a:solidFill>
          <a:ln w="12700">
            <a:miter lim="400000"/>
          </a:ln>
        </p:spPr>
        <p:txBody>
          <a:bodyPr lIns="25400" tIns="25400" rIns="25400" bIns="25400" anchor="ctr"/>
          <a:lstStyle/>
          <a:p>
            <a:pPr>
              <a:defRPr sz="3600" cap="all" baseline="-33333">
                <a:solidFill>
                  <a:srgbClr val="0D213E"/>
                </a:solidFill>
                <a:latin typeface="+mn-lt"/>
                <a:ea typeface="+mn-ea"/>
                <a:cs typeface="+mn-cs"/>
                <a:sym typeface="DIN Condensed Bold"/>
              </a:defRPr>
            </a:pPr>
            <a:endParaRPr/>
          </a:p>
        </p:txBody>
      </p:sp>
      <p:sp>
        <p:nvSpPr>
          <p:cNvPr id="911" name="City"/>
          <p:cNvSpPr/>
          <p:nvPr/>
        </p:nvSpPr>
        <p:spPr>
          <a:xfrm>
            <a:off x="126249" y="1301265"/>
            <a:ext cx="978744" cy="627926"/>
          </a:xfrm>
          <a:custGeom>
            <a:avLst/>
            <a:gdLst/>
            <a:ahLst/>
            <a:cxnLst>
              <a:cxn ang="0">
                <a:pos x="wd2" y="hd2"/>
              </a:cxn>
              <a:cxn ang="5400000">
                <a:pos x="wd2" y="hd2"/>
              </a:cxn>
              <a:cxn ang="10800000">
                <a:pos x="wd2" y="hd2"/>
              </a:cxn>
              <a:cxn ang="16200000">
                <a:pos x="wd2" y="hd2"/>
              </a:cxn>
            </a:cxnLst>
            <a:rect l="0" t="0" r="r" b="b"/>
            <a:pathLst>
              <a:path w="21600" h="21600" extrusionOk="0">
                <a:moveTo>
                  <a:pt x="9497" y="0"/>
                </a:moveTo>
                <a:lnTo>
                  <a:pt x="9497" y="2423"/>
                </a:lnTo>
                <a:lnTo>
                  <a:pt x="8912" y="2423"/>
                </a:lnTo>
                <a:lnTo>
                  <a:pt x="8912" y="12015"/>
                </a:lnTo>
                <a:lnTo>
                  <a:pt x="8161" y="12015"/>
                </a:lnTo>
                <a:lnTo>
                  <a:pt x="8161" y="8943"/>
                </a:lnTo>
                <a:lnTo>
                  <a:pt x="7359" y="8943"/>
                </a:lnTo>
                <a:lnTo>
                  <a:pt x="7359" y="5760"/>
                </a:lnTo>
                <a:lnTo>
                  <a:pt x="4652" y="5760"/>
                </a:lnTo>
                <a:lnTo>
                  <a:pt x="4652" y="8943"/>
                </a:lnTo>
                <a:lnTo>
                  <a:pt x="4652" y="14361"/>
                </a:lnTo>
                <a:lnTo>
                  <a:pt x="3918" y="14361"/>
                </a:lnTo>
                <a:lnTo>
                  <a:pt x="3918" y="10561"/>
                </a:lnTo>
                <a:lnTo>
                  <a:pt x="1907" y="10561"/>
                </a:lnTo>
                <a:lnTo>
                  <a:pt x="1907" y="15385"/>
                </a:lnTo>
                <a:lnTo>
                  <a:pt x="940" y="15385"/>
                </a:lnTo>
                <a:lnTo>
                  <a:pt x="940" y="17597"/>
                </a:lnTo>
                <a:lnTo>
                  <a:pt x="0" y="17597"/>
                </a:lnTo>
                <a:lnTo>
                  <a:pt x="0" y="21600"/>
                </a:lnTo>
                <a:lnTo>
                  <a:pt x="21600" y="21600"/>
                </a:lnTo>
                <a:lnTo>
                  <a:pt x="21600" y="17597"/>
                </a:lnTo>
                <a:lnTo>
                  <a:pt x="20672" y="17597"/>
                </a:lnTo>
                <a:lnTo>
                  <a:pt x="20672" y="15385"/>
                </a:lnTo>
                <a:lnTo>
                  <a:pt x="19821" y="15385"/>
                </a:lnTo>
                <a:lnTo>
                  <a:pt x="19821" y="12015"/>
                </a:lnTo>
                <a:lnTo>
                  <a:pt x="19033" y="12015"/>
                </a:lnTo>
                <a:lnTo>
                  <a:pt x="19033" y="8191"/>
                </a:lnTo>
                <a:lnTo>
                  <a:pt x="16927" y="8191"/>
                </a:lnTo>
                <a:lnTo>
                  <a:pt x="16927" y="15803"/>
                </a:lnTo>
                <a:lnTo>
                  <a:pt x="16212" y="15803"/>
                </a:lnTo>
                <a:lnTo>
                  <a:pt x="16212" y="3677"/>
                </a:lnTo>
                <a:lnTo>
                  <a:pt x="13299" y="4969"/>
                </a:lnTo>
                <a:lnTo>
                  <a:pt x="13299" y="9566"/>
                </a:lnTo>
                <a:lnTo>
                  <a:pt x="12557" y="9566"/>
                </a:lnTo>
                <a:lnTo>
                  <a:pt x="12557" y="2423"/>
                </a:lnTo>
                <a:lnTo>
                  <a:pt x="11973" y="2423"/>
                </a:lnTo>
                <a:lnTo>
                  <a:pt x="11973" y="0"/>
                </a:lnTo>
                <a:lnTo>
                  <a:pt x="9497" y="0"/>
                </a:lnTo>
                <a:close/>
              </a:path>
            </a:pathLst>
          </a:custGeom>
          <a:solidFill>
            <a:srgbClr val="FFFFFF"/>
          </a:solidFill>
          <a:ln w="12700">
            <a:miter lim="400000"/>
          </a:ln>
        </p:spPr>
        <p:txBody>
          <a:bodyPr tIns="45720" bIns="45720" anchor="ctr"/>
          <a:lstStyle/>
          <a:p>
            <a:pPr>
              <a:defRPr sz="3600" cap="all" baseline="-33333">
                <a:solidFill>
                  <a:srgbClr val="0D213E"/>
                </a:solidFill>
                <a:latin typeface="+mn-lt"/>
                <a:ea typeface="+mn-ea"/>
                <a:cs typeface="+mn-cs"/>
                <a:sym typeface="DIN Condensed Bold"/>
              </a:defRPr>
            </a:pPr>
            <a:endParaRPr/>
          </a:p>
        </p:txBody>
      </p:sp>
      <p:sp>
        <p:nvSpPr>
          <p:cNvPr id="912" name="temp"/>
          <p:cNvSpPr txBox="1"/>
          <p:nvPr/>
        </p:nvSpPr>
        <p:spPr>
          <a:xfrm>
            <a:off x="281357" y="1887455"/>
            <a:ext cx="575479" cy="32829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a:solidFill>
                  <a:srgbClr val="FFFFFF"/>
                </a:solidFill>
              </a:defRPr>
            </a:lvl1pPr>
          </a:lstStyle>
          <a:p>
            <a:r>
              <a:rPr dirty="0">
                <a:latin typeface="Barlow" pitchFamily="2" charset="77"/>
              </a:rPr>
              <a:t>temp</a:t>
            </a:r>
          </a:p>
        </p:txBody>
      </p:sp>
      <p:sp>
        <p:nvSpPr>
          <p:cNvPr id="913" name="speed"/>
          <p:cNvSpPr txBox="1"/>
          <p:nvPr/>
        </p:nvSpPr>
        <p:spPr>
          <a:xfrm>
            <a:off x="115611" y="3790974"/>
            <a:ext cx="527388" cy="2667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a:solidFill>
                  <a:srgbClr val="FFFFFF"/>
                </a:solidFill>
              </a:defRPr>
            </a:lvl1pPr>
          </a:lstStyle>
          <a:p>
            <a:r>
              <a:rPr sz="1400" dirty="0">
                <a:latin typeface="Barlow" pitchFamily="2" charset="77"/>
              </a:rPr>
              <a:t>speed</a:t>
            </a:r>
          </a:p>
        </p:txBody>
      </p:sp>
      <p:sp>
        <p:nvSpPr>
          <p:cNvPr id="914" name="capacity"/>
          <p:cNvSpPr txBox="1"/>
          <p:nvPr/>
        </p:nvSpPr>
        <p:spPr>
          <a:xfrm>
            <a:off x="109780" y="5195403"/>
            <a:ext cx="714939" cy="2667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a:solidFill>
                  <a:srgbClr val="FFFFFF"/>
                </a:solidFill>
              </a:defRPr>
            </a:lvl1pPr>
          </a:lstStyle>
          <a:p>
            <a:r>
              <a:rPr sz="1400">
                <a:latin typeface="Barlow" pitchFamily="2" charset="77"/>
              </a:rPr>
              <a:t>capacity</a:t>
            </a:r>
          </a:p>
        </p:txBody>
      </p:sp>
      <p:sp>
        <p:nvSpPr>
          <p:cNvPr id="915" name="lumens"/>
          <p:cNvSpPr txBox="1"/>
          <p:nvPr/>
        </p:nvSpPr>
        <p:spPr>
          <a:xfrm>
            <a:off x="888533" y="4298379"/>
            <a:ext cx="617157" cy="2667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a:solidFill>
                  <a:srgbClr val="FFFFFF"/>
                </a:solidFill>
              </a:defRPr>
            </a:lvl1pPr>
          </a:lstStyle>
          <a:p>
            <a:r>
              <a:rPr sz="1400">
                <a:latin typeface="Barlow" pitchFamily="2" charset="77"/>
              </a:rPr>
              <a:t>lumens</a:t>
            </a:r>
          </a:p>
        </p:txBody>
      </p:sp>
      <p:sp>
        <p:nvSpPr>
          <p:cNvPr id="916" name="rotationX"/>
          <p:cNvSpPr txBox="1"/>
          <p:nvPr/>
        </p:nvSpPr>
        <p:spPr>
          <a:xfrm>
            <a:off x="1379623" y="2302465"/>
            <a:ext cx="990656" cy="32829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a:solidFill>
                  <a:srgbClr val="FFFFFF"/>
                </a:solidFill>
              </a:defRPr>
            </a:lvl1pPr>
          </a:lstStyle>
          <a:p>
            <a:r>
              <a:rPr dirty="0" err="1">
                <a:latin typeface="Barlow" pitchFamily="2" charset="77"/>
              </a:rPr>
              <a:t>rotationX</a:t>
            </a:r>
            <a:endParaRPr dirty="0">
              <a:latin typeface="Barlow" pitchFamily="2" charset="77"/>
            </a:endParaRPr>
          </a:p>
        </p:txBody>
      </p:sp>
      <p:sp>
        <p:nvSpPr>
          <p:cNvPr id="917" name="accel"/>
          <p:cNvSpPr txBox="1"/>
          <p:nvPr/>
        </p:nvSpPr>
        <p:spPr>
          <a:xfrm>
            <a:off x="1956176" y="5195403"/>
            <a:ext cx="466474" cy="2667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a:solidFill>
                  <a:srgbClr val="FFFFFF"/>
                </a:solidFill>
              </a:defRPr>
            </a:lvl1pPr>
          </a:lstStyle>
          <a:p>
            <a:r>
              <a:rPr sz="1400">
                <a:latin typeface="Barlow" pitchFamily="2" charset="77"/>
              </a:rPr>
              <a:t>accel</a:t>
            </a:r>
          </a:p>
        </p:txBody>
      </p:sp>
      <p:sp>
        <p:nvSpPr>
          <p:cNvPr id="918" name="Gear"/>
          <p:cNvSpPr/>
          <p:nvPr/>
        </p:nvSpPr>
        <p:spPr>
          <a:xfrm>
            <a:off x="9995330" y="3505990"/>
            <a:ext cx="978744" cy="974496"/>
          </a:xfrm>
          <a:custGeom>
            <a:avLst/>
            <a:gdLst/>
            <a:ahLst/>
            <a:cxnLst>
              <a:cxn ang="0">
                <a:pos x="wd2" y="hd2"/>
              </a:cxn>
              <a:cxn ang="5400000">
                <a:pos x="wd2" y="hd2"/>
              </a:cxn>
              <a:cxn ang="10800000">
                <a:pos x="wd2" y="hd2"/>
              </a:cxn>
              <a:cxn ang="16200000">
                <a:pos x="wd2" y="hd2"/>
              </a:cxn>
            </a:cxnLst>
            <a:rect l="0" t="0" r="r" b="b"/>
            <a:pathLst>
              <a:path w="21600" h="21599" extrusionOk="0">
                <a:moveTo>
                  <a:pt x="9384" y="0"/>
                </a:moveTo>
                <a:cubicBezTo>
                  <a:pt x="9373" y="0"/>
                  <a:pt x="9237" y="27"/>
                  <a:pt x="9075" y="54"/>
                </a:cubicBezTo>
                <a:lnTo>
                  <a:pt x="7468" y="445"/>
                </a:lnTo>
                <a:cubicBezTo>
                  <a:pt x="7312" y="494"/>
                  <a:pt x="7177" y="531"/>
                  <a:pt x="7166" y="537"/>
                </a:cubicBezTo>
                <a:cubicBezTo>
                  <a:pt x="7161" y="542"/>
                  <a:pt x="7154" y="677"/>
                  <a:pt x="7154" y="840"/>
                </a:cubicBezTo>
                <a:lnTo>
                  <a:pt x="7166" y="1761"/>
                </a:lnTo>
                <a:cubicBezTo>
                  <a:pt x="7166" y="1924"/>
                  <a:pt x="7047" y="2119"/>
                  <a:pt x="6902" y="2190"/>
                </a:cubicBezTo>
                <a:lnTo>
                  <a:pt x="6151" y="2574"/>
                </a:lnTo>
                <a:cubicBezTo>
                  <a:pt x="6006" y="2655"/>
                  <a:pt x="5778" y="2644"/>
                  <a:pt x="5649" y="2547"/>
                </a:cubicBezTo>
                <a:lnTo>
                  <a:pt x="4900" y="2010"/>
                </a:lnTo>
                <a:cubicBezTo>
                  <a:pt x="4765" y="1913"/>
                  <a:pt x="4651" y="1842"/>
                  <a:pt x="4645" y="1848"/>
                </a:cubicBezTo>
                <a:cubicBezTo>
                  <a:pt x="4640" y="1853"/>
                  <a:pt x="4527" y="1941"/>
                  <a:pt x="4398" y="2044"/>
                </a:cubicBezTo>
                <a:lnTo>
                  <a:pt x="3162" y="3116"/>
                </a:lnTo>
                <a:cubicBezTo>
                  <a:pt x="3043" y="3230"/>
                  <a:pt x="2941" y="3327"/>
                  <a:pt x="2936" y="3333"/>
                </a:cubicBezTo>
                <a:cubicBezTo>
                  <a:pt x="2930" y="3338"/>
                  <a:pt x="2990" y="3462"/>
                  <a:pt x="3065" y="3609"/>
                </a:cubicBezTo>
                <a:lnTo>
                  <a:pt x="3490" y="4401"/>
                </a:lnTo>
                <a:cubicBezTo>
                  <a:pt x="3566" y="4548"/>
                  <a:pt x="3551" y="4769"/>
                  <a:pt x="3448" y="4899"/>
                </a:cubicBezTo>
                <a:lnTo>
                  <a:pt x="2909" y="5648"/>
                </a:lnTo>
                <a:cubicBezTo>
                  <a:pt x="2817" y="5783"/>
                  <a:pt x="2612" y="5879"/>
                  <a:pt x="2450" y="5858"/>
                </a:cubicBezTo>
                <a:lnTo>
                  <a:pt x="1548" y="5739"/>
                </a:lnTo>
                <a:cubicBezTo>
                  <a:pt x="1386" y="5717"/>
                  <a:pt x="1251" y="5707"/>
                  <a:pt x="1246" y="5712"/>
                </a:cubicBezTo>
                <a:cubicBezTo>
                  <a:pt x="1241" y="5717"/>
                  <a:pt x="1181" y="5848"/>
                  <a:pt x="1111" y="6000"/>
                </a:cubicBezTo>
                <a:lnTo>
                  <a:pt x="518" y="7483"/>
                </a:lnTo>
                <a:cubicBezTo>
                  <a:pt x="464" y="7640"/>
                  <a:pt x="420" y="7776"/>
                  <a:pt x="415" y="7781"/>
                </a:cubicBezTo>
                <a:cubicBezTo>
                  <a:pt x="415" y="7792"/>
                  <a:pt x="523" y="7874"/>
                  <a:pt x="658" y="7966"/>
                </a:cubicBezTo>
                <a:lnTo>
                  <a:pt x="1381" y="8454"/>
                </a:lnTo>
                <a:cubicBezTo>
                  <a:pt x="1516" y="8546"/>
                  <a:pt x="1602" y="8752"/>
                  <a:pt x="1570" y="8914"/>
                </a:cubicBezTo>
                <a:lnTo>
                  <a:pt x="1420" y="9944"/>
                </a:lnTo>
                <a:cubicBezTo>
                  <a:pt x="1404" y="10106"/>
                  <a:pt x="1263" y="10291"/>
                  <a:pt x="1106" y="10345"/>
                </a:cubicBezTo>
                <a:lnTo>
                  <a:pt x="280" y="10648"/>
                </a:lnTo>
                <a:cubicBezTo>
                  <a:pt x="123" y="10702"/>
                  <a:pt x="0" y="10758"/>
                  <a:pt x="0" y="10769"/>
                </a:cubicBezTo>
                <a:cubicBezTo>
                  <a:pt x="0" y="10779"/>
                  <a:pt x="6" y="10919"/>
                  <a:pt x="17" y="11082"/>
                </a:cubicBezTo>
                <a:lnTo>
                  <a:pt x="167" y="12626"/>
                </a:lnTo>
                <a:cubicBezTo>
                  <a:pt x="194" y="12789"/>
                  <a:pt x="210" y="12930"/>
                  <a:pt x="216" y="12941"/>
                </a:cubicBezTo>
                <a:cubicBezTo>
                  <a:pt x="216" y="12952"/>
                  <a:pt x="350" y="12974"/>
                  <a:pt x="518" y="12990"/>
                </a:cubicBezTo>
                <a:lnTo>
                  <a:pt x="1354" y="13082"/>
                </a:lnTo>
                <a:cubicBezTo>
                  <a:pt x="1516" y="13098"/>
                  <a:pt x="1688" y="13245"/>
                  <a:pt x="1737" y="13402"/>
                </a:cubicBezTo>
                <a:lnTo>
                  <a:pt x="2121" y="14501"/>
                </a:lnTo>
                <a:cubicBezTo>
                  <a:pt x="2181" y="14653"/>
                  <a:pt x="2142" y="14881"/>
                  <a:pt x="2028" y="15000"/>
                </a:cubicBezTo>
                <a:lnTo>
                  <a:pt x="1457" y="15624"/>
                </a:lnTo>
                <a:cubicBezTo>
                  <a:pt x="1349" y="15743"/>
                  <a:pt x="1258" y="15850"/>
                  <a:pt x="1263" y="15856"/>
                </a:cubicBezTo>
                <a:cubicBezTo>
                  <a:pt x="1268" y="15861"/>
                  <a:pt x="1338" y="15986"/>
                  <a:pt x="1425" y="16127"/>
                </a:cubicBezTo>
                <a:lnTo>
                  <a:pt x="2256" y="17380"/>
                </a:lnTo>
                <a:cubicBezTo>
                  <a:pt x="2353" y="17510"/>
                  <a:pt x="2440" y="17623"/>
                  <a:pt x="2445" y="17634"/>
                </a:cubicBezTo>
                <a:cubicBezTo>
                  <a:pt x="2450" y="17639"/>
                  <a:pt x="2579" y="17595"/>
                  <a:pt x="2730" y="17535"/>
                </a:cubicBezTo>
                <a:lnTo>
                  <a:pt x="3490" y="17232"/>
                </a:lnTo>
                <a:cubicBezTo>
                  <a:pt x="3641" y="17173"/>
                  <a:pt x="3863" y="17216"/>
                  <a:pt x="3976" y="17336"/>
                </a:cubicBezTo>
                <a:lnTo>
                  <a:pt x="4905" y="18192"/>
                </a:lnTo>
                <a:cubicBezTo>
                  <a:pt x="5029" y="18295"/>
                  <a:pt x="5100" y="18511"/>
                  <a:pt x="5062" y="18673"/>
                </a:cubicBezTo>
                <a:lnTo>
                  <a:pt x="4851" y="19476"/>
                </a:lnTo>
                <a:cubicBezTo>
                  <a:pt x="4808" y="19633"/>
                  <a:pt x="4780" y="19769"/>
                  <a:pt x="4785" y="19774"/>
                </a:cubicBezTo>
                <a:cubicBezTo>
                  <a:pt x="4791" y="19780"/>
                  <a:pt x="4915" y="19850"/>
                  <a:pt x="5055" y="19937"/>
                </a:cubicBezTo>
                <a:lnTo>
                  <a:pt x="6345" y="20631"/>
                </a:lnTo>
                <a:cubicBezTo>
                  <a:pt x="6491" y="20701"/>
                  <a:pt x="6621" y="20761"/>
                  <a:pt x="6632" y="20766"/>
                </a:cubicBezTo>
                <a:cubicBezTo>
                  <a:pt x="6637" y="20772"/>
                  <a:pt x="6735" y="20668"/>
                  <a:pt x="6843" y="20543"/>
                </a:cubicBezTo>
                <a:lnTo>
                  <a:pt x="7370" y="19932"/>
                </a:lnTo>
                <a:cubicBezTo>
                  <a:pt x="7478" y="19807"/>
                  <a:pt x="7694" y="19742"/>
                  <a:pt x="7851" y="19791"/>
                </a:cubicBezTo>
                <a:lnTo>
                  <a:pt x="9136" y="20116"/>
                </a:lnTo>
                <a:cubicBezTo>
                  <a:pt x="9298" y="20149"/>
                  <a:pt x="9459" y="20306"/>
                  <a:pt x="9497" y="20468"/>
                </a:cubicBezTo>
                <a:lnTo>
                  <a:pt x="9680" y="21259"/>
                </a:lnTo>
                <a:cubicBezTo>
                  <a:pt x="9718" y="21422"/>
                  <a:pt x="9756" y="21552"/>
                  <a:pt x="9761" y="21552"/>
                </a:cubicBezTo>
                <a:cubicBezTo>
                  <a:pt x="9767" y="21552"/>
                  <a:pt x="9911" y="21562"/>
                  <a:pt x="10073" y="21573"/>
                </a:cubicBezTo>
                <a:lnTo>
                  <a:pt x="10500" y="21595"/>
                </a:lnTo>
                <a:cubicBezTo>
                  <a:pt x="10662" y="21600"/>
                  <a:pt x="10931" y="21600"/>
                  <a:pt x="11098" y="21595"/>
                </a:cubicBezTo>
                <a:lnTo>
                  <a:pt x="11525" y="21573"/>
                </a:lnTo>
                <a:cubicBezTo>
                  <a:pt x="11687" y="21562"/>
                  <a:pt x="11828" y="21552"/>
                  <a:pt x="11839" y="21552"/>
                </a:cubicBezTo>
                <a:cubicBezTo>
                  <a:pt x="11849" y="21552"/>
                  <a:pt x="11882" y="21416"/>
                  <a:pt x="11920" y="21259"/>
                </a:cubicBezTo>
                <a:lnTo>
                  <a:pt x="12103" y="20468"/>
                </a:lnTo>
                <a:cubicBezTo>
                  <a:pt x="12141" y="20306"/>
                  <a:pt x="12302" y="20149"/>
                  <a:pt x="12464" y="20116"/>
                </a:cubicBezTo>
                <a:lnTo>
                  <a:pt x="13749" y="19791"/>
                </a:lnTo>
                <a:cubicBezTo>
                  <a:pt x="13906" y="19742"/>
                  <a:pt x="14120" y="19807"/>
                  <a:pt x="14228" y="19932"/>
                </a:cubicBezTo>
                <a:lnTo>
                  <a:pt x="14757" y="20543"/>
                </a:lnTo>
                <a:cubicBezTo>
                  <a:pt x="14865" y="20668"/>
                  <a:pt x="14957" y="20767"/>
                  <a:pt x="14968" y="20766"/>
                </a:cubicBezTo>
                <a:cubicBezTo>
                  <a:pt x="14974" y="20761"/>
                  <a:pt x="15102" y="20701"/>
                  <a:pt x="15253" y="20631"/>
                </a:cubicBezTo>
                <a:lnTo>
                  <a:pt x="16543" y="19937"/>
                </a:lnTo>
                <a:cubicBezTo>
                  <a:pt x="16683" y="19850"/>
                  <a:pt x="16802" y="19780"/>
                  <a:pt x="16813" y="19774"/>
                </a:cubicBezTo>
                <a:cubicBezTo>
                  <a:pt x="16818" y="19769"/>
                  <a:pt x="16792" y="19633"/>
                  <a:pt x="16749" y="19476"/>
                </a:cubicBezTo>
                <a:lnTo>
                  <a:pt x="16538" y="18673"/>
                </a:lnTo>
                <a:cubicBezTo>
                  <a:pt x="16495" y="18516"/>
                  <a:pt x="16565" y="18301"/>
                  <a:pt x="16695" y="18192"/>
                </a:cubicBezTo>
                <a:lnTo>
                  <a:pt x="17622" y="17336"/>
                </a:lnTo>
                <a:cubicBezTo>
                  <a:pt x="17736" y="17216"/>
                  <a:pt x="17957" y="17173"/>
                  <a:pt x="18108" y="17232"/>
                </a:cubicBezTo>
                <a:lnTo>
                  <a:pt x="18868" y="17535"/>
                </a:lnTo>
                <a:cubicBezTo>
                  <a:pt x="19019" y="17595"/>
                  <a:pt x="19150" y="17639"/>
                  <a:pt x="19155" y="17634"/>
                </a:cubicBezTo>
                <a:cubicBezTo>
                  <a:pt x="19160" y="17628"/>
                  <a:pt x="19247" y="17515"/>
                  <a:pt x="19344" y="17380"/>
                </a:cubicBezTo>
                <a:lnTo>
                  <a:pt x="20175" y="16127"/>
                </a:lnTo>
                <a:cubicBezTo>
                  <a:pt x="20262" y="15986"/>
                  <a:pt x="20332" y="15861"/>
                  <a:pt x="20337" y="15856"/>
                </a:cubicBezTo>
                <a:cubicBezTo>
                  <a:pt x="20342" y="15850"/>
                  <a:pt x="20256" y="15743"/>
                  <a:pt x="20143" y="15624"/>
                </a:cubicBezTo>
                <a:lnTo>
                  <a:pt x="19570" y="14989"/>
                </a:lnTo>
                <a:cubicBezTo>
                  <a:pt x="19462" y="14869"/>
                  <a:pt x="19419" y="14642"/>
                  <a:pt x="19479" y="14491"/>
                </a:cubicBezTo>
                <a:lnTo>
                  <a:pt x="19862" y="13390"/>
                </a:lnTo>
                <a:cubicBezTo>
                  <a:pt x="19910" y="13233"/>
                  <a:pt x="20082" y="13088"/>
                  <a:pt x="20244" y="13072"/>
                </a:cubicBezTo>
                <a:lnTo>
                  <a:pt x="21081" y="12978"/>
                </a:lnTo>
                <a:cubicBezTo>
                  <a:pt x="21243" y="12962"/>
                  <a:pt x="21379" y="12940"/>
                  <a:pt x="21384" y="12929"/>
                </a:cubicBezTo>
                <a:cubicBezTo>
                  <a:pt x="21384" y="12918"/>
                  <a:pt x="21404" y="12784"/>
                  <a:pt x="21431" y="12616"/>
                </a:cubicBezTo>
                <a:lnTo>
                  <a:pt x="21583" y="11072"/>
                </a:lnTo>
                <a:cubicBezTo>
                  <a:pt x="21594" y="10909"/>
                  <a:pt x="21600" y="10767"/>
                  <a:pt x="21600" y="10757"/>
                </a:cubicBezTo>
                <a:cubicBezTo>
                  <a:pt x="21584" y="10757"/>
                  <a:pt x="21460" y="10702"/>
                  <a:pt x="21303" y="10648"/>
                </a:cubicBezTo>
                <a:lnTo>
                  <a:pt x="20477" y="10345"/>
                </a:lnTo>
                <a:cubicBezTo>
                  <a:pt x="20321" y="10291"/>
                  <a:pt x="20180" y="10106"/>
                  <a:pt x="20163" y="9944"/>
                </a:cubicBezTo>
                <a:lnTo>
                  <a:pt x="20013" y="8914"/>
                </a:lnTo>
                <a:cubicBezTo>
                  <a:pt x="19981" y="8752"/>
                  <a:pt x="20067" y="8546"/>
                  <a:pt x="20202" y="8454"/>
                </a:cubicBezTo>
                <a:lnTo>
                  <a:pt x="20926" y="7966"/>
                </a:lnTo>
                <a:cubicBezTo>
                  <a:pt x="21060" y="7874"/>
                  <a:pt x="21174" y="7792"/>
                  <a:pt x="21168" y="7781"/>
                </a:cubicBezTo>
                <a:cubicBezTo>
                  <a:pt x="21168" y="7770"/>
                  <a:pt x="21119" y="7640"/>
                  <a:pt x="21065" y="7483"/>
                </a:cubicBezTo>
                <a:lnTo>
                  <a:pt x="20472" y="6000"/>
                </a:lnTo>
                <a:cubicBezTo>
                  <a:pt x="20402" y="5848"/>
                  <a:pt x="20342" y="5723"/>
                  <a:pt x="20337" y="5712"/>
                </a:cubicBezTo>
                <a:cubicBezTo>
                  <a:pt x="20332" y="5701"/>
                  <a:pt x="20197" y="5717"/>
                  <a:pt x="20035" y="5739"/>
                </a:cubicBezTo>
                <a:lnTo>
                  <a:pt x="19133" y="5858"/>
                </a:lnTo>
                <a:cubicBezTo>
                  <a:pt x="18971" y="5879"/>
                  <a:pt x="18761" y="5788"/>
                  <a:pt x="18674" y="5648"/>
                </a:cubicBezTo>
                <a:lnTo>
                  <a:pt x="18135" y="4899"/>
                </a:lnTo>
                <a:cubicBezTo>
                  <a:pt x="18032" y="4769"/>
                  <a:pt x="18017" y="4548"/>
                  <a:pt x="18093" y="4401"/>
                </a:cubicBezTo>
                <a:lnTo>
                  <a:pt x="18518" y="3609"/>
                </a:lnTo>
                <a:cubicBezTo>
                  <a:pt x="18593" y="3462"/>
                  <a:pt x="18653" y="3338"/>
                  <a:pt x="18647" y="3333"/>
                </a:cubicBezTo>
                <a:cubicBezTo>
                  <a:pt x="18642" y="3327"/>
                  <a:pt x="18540" y="3230"/>
                  <a:pt x="18422" y="3116"/>
                </a:cubicBezTo>
                <a:lnTo>
                  <a:pt x="17186" y="2044"/>
                </a:lnTo>
                <a:cubicBezTo>
                  <a:pt x="17056" y="1941"/>
                  <a:pt x="16943" y="1853"/>
                  <a:pt x="16938" y="1848"/>
                </a:cubicBezTo>
                <a:cubicBezTo>
                  <a:pt x="16932" y="1842"/>
                  <a:pt x="16813" y="1918"/>
                  <a:pt x="16683" y="2010"/>
                </a:cubicBezTo>
                <a:lnTo>
                  <a:pt x="15934" y="2547"/>
                </a:lnTo>
                <a:cubicBezTo>
                  <a:pt x="15800" y="2644"/>
                  <a:pt x="15572" y="2655"/>
                  <a:pt x="15432" y="2574"/>
                </a:cubicBezTo>
                <a:lnTo>
                  <a:pt x="14682" y="2190"/>
                </a:lnTo>
                <a:cubicBezTo>
                  <a:pt x="14531" y="2119"/>
                  <a:pt x="14411" y="1929"/>
                  <a:pt x="14417" y="1761"/>
                </a:cubicBezTo>
                <a:lnTo>
                  <a:pt x="14429" y="840"/>
                </a:lnTo>
                <a:cubicBezTo>
                  <a:pt x="14429" y="677"/>
                  <a:pt x="14428" y="537"/>
                  <a:pt x="14417" y="537"/>
                </a:cubicBezTo>
                <a:cubicBezTo>
                  <a:pt x="14411" y="531"/>
                  <a:pt x="14272" y="494"/>
                  <a:pt x="14115" y="445"/>
                </a:cubicBezTo>
                <a:lnTo>
                  <a:pt x="12508" y="54"/>
                </a:lnTo>
                <a:cubicBezTo>
                  <a:pt x="12346" y="22"/>
                  <a:pt x="12205" y="0"/>
                  <a:pt x="12200" y="0"/>
                </a:cubicBezTo>
                <a:cubicBezTo>
                  <a:pt x="12189" y="0"/>
                  <a:pt x="12125" y="120"/>
                  <a:pt x="12049" y="266"/>
                </a:cubicBezTo>
                <a:lnTo>
                  <a:pt x="11628" y="1096"/>
                </a:lnTo>
                <a:cubicBezTo>
                  <a:pt x="11552" y="1242"/>
                  <a:pt x="11358" y="1355"/>
                  <a:pt x="11196" y="1350"/>
                </a:cubicBezTo>
                <a:lnTo>
                  <a:pt x="10387" y="1350"/>
                </a:lnTo>
                <a:cubicBezTo>
                  <a:pt x="10225" y="1355"/>
                  <a:pt x="10025" y="1242"/>
                  <a:pt x="9955" y="1096"/>
                </a:cubicBezTo>
                <a:lnTo>
                  <a:pt x="9534" y="266"/>
                </a:lnTo>
                <a:cubicBezTo>
                  <a:pt x="9458" y="120"/>
                  <a:pt x="9394" y="0"/>
                  <a:pt x="9384" y="0"/>
                </a:cubicBezTo>
                <a:close/>
                <a:moveTo>
                  <a:pt x="10792" y="5820"/>
                </a:moveTo>
                <a:cubicBezTo>
                  <a:pt x="13533" y="5820"/>
                  <a:pt x="15761" y="8053"/>
                  <a:pt x="15761" y="10811"/>
                </a:cubicBezTo>
                <a:cubicBezTo>
                  <a:pt x="15761" y="13569"/>
                  <a:pt x="13533" y="15801"/>
                  <a:pt x="10792" y="15801"/>
                </a:cubicBezTo>
                <a:cubicBezTo>
                  <a:pt x="8051" y="15801"/>
                  <a:pt x="5822" y="13569"/>
                  <a:pt x="5822" y="10811"/>
                </a:cubicBezTo>
                <a:cubicBezTo>
                  <a:pt x="5822" y="8053"/>
                  <a:pt x="8045" y="5820"/>
                  <a:pt x="10792" y="5820"/>
                </a:cubicBezTo>
                <a:close/>
                <a:moveTo>
                  <a:pt x="10792" y="7592"/>
                </a:moveTo>
                <a:cubicBezTo>
                  <a:pt x="9016" y="7592"/>
                  <a:pt x="7581" y="9033"/>
                  <a:pt x="7581" y="10816"/>
                </a:cubicBezTo>
                <a:cubicBezTo>
                  <a:pt x="7581" y="12593"/>
                  <a:pt x="9016" y="14040"/>
                  <a:pt x="10792" y="14040"/>
                </a:cubicBezTo>
                <a:cubicBezTo>
                  <a:pt x="12567" y="14040"/>
                  <a:pt x="14002" y="12599"/>
                  <a:pt x="14002" y="10816"/>
                </a:cubicBezTo>
                <a:cubicBezTo>
                  <a:pt x="14002" y="9033"/>
                  <a:pt x="12567" y="7592"/>
                  <a:pt x="10792" y="7592"/>
                </a:cubicBezTo>
                <a:close/>
              </a:path>
            </a:pathLst>
          </a:custGeom>
          <a:solidFill>
            <a:srgbClr val="FFFFFF"/>
          </a:solidFill>
          <a:ln w="12700">
            <a:miter lim="400000"/>
          </a:ln>
        </p:spPr>
        <p:txBody>
          <a:bodyPr lIns="25400" tIns="25400" rIns="25400" bIns="25400" anchor="ctr"/>
          <a:lstStyle/>
          <a:p>
            <a:pPr>
              <a:defRPr sz="3600" cap="all" baseline="-33333">
                <a:solidFill>
                  <a:srgbClr val="0D213E"/>
                </a:solidFill>
                <a:latin typeface="+mn-lt"/>
                <a:ea typeface="+mn-ea"/>
                <a:cs typeface="+mn-cs"/>
                <a:sym typeface="DIN Condensed Bold"/>
              </a:defRPr>
            </a:pPr>
            <a:endParaRPr/>
          </a:p>
        </p:txBody>
      </p:sp>
      <p:sp>
        <p:nvSpPr>
          <p:cNvPr id="919" name="Prediction"/>
          <p:cNvSpPr txBox="1"/>
          <p:nvPr/>
        </p:nvSpPr>
        <p:spPr>
          <a:xfrm>
            <a:off x="8228567" y="3653349"/>
            <a:ext cx="1758495" cy="51296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sz="6000">
                <a:solidFill>
                  <a:srgbClr val="FFFFFF"/>
                </a:solidFill>
                <a:latin typeface="Helvetica"/>
                <a:ea typeface="Helvetica"/>
                <a:cs typeface="Helvetica"/>
                <a:sym typeface="Helvetica"/>
              </a:defRPr>
            </a:lvl1pPr>
          </a:lstStyle>
          <a:p>
            <a:r>
              <a:rPr sz="3000" dirty="0"/>
              <a:t>Prediction</a:t>
            </a:r>
          </a:p>
        </p:txBody>
      </p:sp>
    </p:spTree>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9" presetClass="entr" fill="hold" grpId="0" nodeType="clickEffect">
                                  <p:stCondLst>
                                    <p:cond delay="0"/>
                                  </p:stCondLst>
                                  <p:iterate>
                                    <p:tmAbs val="0"/>
                                  </p:iterate>
                                  <p:childTnLst>
                                    <p:set>
                                      <p:cBhvr>
                                        <p:cTn id="6" fill="hold"/>
                                        <p:tgtEl>
                                          <p:spTgt spid="912"/>
                                        </p:tgtEl>
                                        <p:attrNameLst>
                                          <p:attrName>style.visibility</p:attrName>
                                        </p:attrNameLst>
                                      </p:cBhvr>
                                      <p:to>
                                        <p:strVal val="visible"/>
                                      </p:to>
                                    </p:set>
                                    <p:animEffect transition="in" filter="dissolve">
                                      <p:cBhvr>
                                        <p:cTn id="7" dur="700"/>
                                        <p:tgtEl>
                                          <p:spTgt spid="912"/>
                                        </p:tgtEl>
                                      </p:cBhvr>
                                    </p:animEffect>
                                  </p:childTnLst>
                                </p:cTn>
                              </p:par>
                            </p:childTnLst>
                          </p:cTn>
                        </p:par>
                        <p:par>
                          <p:cTn id="8" fill="hold">
                            <p:stCondLst>
                              <p:cond delay="0"/>
                            </p:stCondLst>
                            <p:childTnLst>
                              <p:par>
                                <p:cTn id="9" presetID="-1" presetClass="path" presetSubtype="0" accel="50000" decel="50000" fill="hold" nodeType="afterEffect">
                                  <p:stCondLst>
                                    <p:cond delay="0"/>
                                  </p:stCondLst>
                                  <p:childTnLst>
                                    <p:animMotion origin="layout" path="M 0.000000 0.000000 C 0.001990 0.098627 0.033260 0.187977 0.082148 0.234732 C 0.107910 0.259369 0.136020 0.269859 0.164837 0.274979 C 0.192387 0.279874 0.220769 0.279967 0.248677 0.279866 C 0.433136 0.279197 0.617588 0.281659 0.802020 0.287252" pathEditMode="relative">
                                      <p:cBhvr>
                                        <p:cTn id="10" dur="1500" fill="hold"/>
                                        <p:tgtEl>
                                          <p:spTgt spid="912"/>
                                        </p:tgtEl>
                                        <p:attrNameLst>
                                          <p:attrName>ppt_x</p:attrName>
                                          <p:attrName>ppt_y</p:attrName>
                                        </p:attrNameLst>
                                      </p:cBhvr>
                                    </p:animMotion>
                                  </p:childTnLst>
                                </p:cTn>
                              </p:par>
                            </p:childTnLst>
                          </p:cTn>
                        </p:par>
                        <p:par>
                          <p:cTn id="11" fill="hold">
                            <p:stCondLst>
                              <p:cond delay="1500"/>
                            </p:stCondLst>
                            <p:childTnLst>
                              <p:par>
                                <p:cTn id="12" presetID="9" presetClass="exit" fill="hold" grpId="1" nodeType="afterEffect">
                                  <p:stCondLst>
                                    <p:cond delay="0"/>
                                  </p:stCondLst>
                                  <p:iterate>
                                    <p:tmAbs val="0"/>
                                  </p:iterate>
                                  <p:childTnLst>
                                    <p:animEffect transition="out" filter="dissolve">
                                      <p:cBhvr>
                                        <p:cTn id="13" dur="1500" fill="hold"/>
                                        <p:tgtEl>
                                          <p:spTgt spid="912"/>
                                        </p:tgtEl>
                                      </p:cBhvr>
                                    </p:animEffect>
                                    <p:set>
                                      <p:cBhvr>
                                        <p:cTn id="14" fill="hold">
                                          <p:stCondLst>
                                            <p:cond delay="1499"/>
                                          </p:stCondLst>
                                        </p:cTn>
                                        <p:tgtEl>
                                          <p:spTgt spid="912"/>
                                        </p:tgtEl>
                                        <p:attrNameLst>
                                          <p:attrName>style.visibility</p:attrName>
                                        </p:attrNameLst>
                                      </p:cBhvr>
                                      <p:to>
                                        <p:strVal val="hidden"/>
                                      </p:to>
                                    </p:set>
                                  </p:childTnLst>
                                </p:cTn>
                              </p:par>
                            </p:childTnLst>
                          </p:cTn>
                        </p:par>
                        <p:par>
                          <p:cTn id="15" fill="hold">
                            <p:stCondLst>
                              <p:cond delay="3000"/>
                            </p:stCondLst>
                            <p:childTnLst>
                              <p:par>
                                <p:cTn id="16" presetID="9" presetClass="entr" fill="hold" grpId="0" nodeType="afterEffect">
                                  <p:stCondLst>
                                    <p:cond delay="0"/>
                                  </p:stCondLst>
                                  <p:iterate>
                                    <p:tmAbs val="0"/>
                                  </p:iterate>
                                  <p:childTnLst>
                                    <p:set>
                                      <p:cBhvr>
                                        <p:cTn id="17" fill="hold"/>
                                        <p:tgtEl>
                                          <p:spTgt spid="913"/>
                                        </p:tgtEl>
                                        <p:attrNameLst>
                                          <p:attrName>style.visibility</p:attrName>
                                        </p:attrNameLst>
                                      </p:cBhvr>
                                      <p:to>
                                        <p:strVal val="visible"/>
                                      </p:to>
                                    </p:set>
                                    <p:animEffect transition="in" filter="dissolve">
                                      <p:cBhvr>
                                        <p:cTn id="18" dur="700"/>
                                        <p:tgtEl>
                                          <p:spTgt spid="913"/>
                                        </p:tgtEl>
                                      </p:cBhvr>
                                    </p:animEffect>
                                  </p:childTnLst>
                                </p:cTn>
                              </p:par>
                            </p:childTnLst>
                          </p:cTn>
                        </p:par>
                        <p:par>
                          <p:cTn id="19" fill="hold">
                            <p:stCondLst>
                              <p:cond delay="0"/>
                            </p:stCondLst>
                            <p:childTnLst>
                              <p:par>
                                <p:cTn id="20" presetID="-1" presetClass="path" presetSubtype="0" accel="50000" decel="50000" fill="hold" nodeType="afterEffect">
                                  <p:stCondLst>
                                    <p:cond delay="0"/>
                                  </p:stCondLst>
                                  <p:childTnLst>
                                    <p:animMotion origin="layout" path="M 0.000000 0.000000 L 0.812502 0.001918" pathEditMode="relative">
                                      <p:cBhvr>
                                        <p:cTn id="21" dur="1500" fill="hold"/>
                                        <p:tgtEl>
                                          <p:spTgt spid="913"/>
                                        </p:tgtEl>
                                        <p:attrNameLst>
                                          <p:attrName>ppt_x</p:attrName>
                                          <p:attrName>ppt_y</p:attrName>
                                        </p:attrNameLst>
                                      </p:cBhvr>
                                    </p:animMotion>
                                  </p:childTnLst>
                                </p:cTn>
                              </p:par>
                            </p:childTnLst>
                          </p:cTn>
                        </p:par>
                        <p:par>
                          <p:cTn id="22" fill="hold">
                            <p:stCondLst>
                              <p:cond delay="1500"/>
                            </p:stCondLst>
                            <p:childTnLst>
                              <p:par>
                                <p:cTn id="23" presetID="9" presetClass="exit" fill="hold" grpId="1" nodeType="afterEffect">
                                  <p:stCondLst>
                                    <p:cond delay="0"/>
                                  </p:stCondLst>
                                  <p:iterate>
                                    <p:tmAbs val="0"/>
                                  </p:iterate>
                                  <p:childTnLst>
                                    <p:animEffect transition="out" filter="dissolve">
                                      <p:cBhvr>
                                        <p:cTn id="24" dur="1500" fill="hold"/>
                                        <p:tgtEl>
                                          <p:spTgt spid="913"/>
                                        </p:tgtEl>
                                      </p:cBhvr>
                                    </p:animEffect>
                                    <p:set>
                                      <p:cBhvr>
                                        <p:cTn id="25" fill="hold">
                                          <p:stCondLst>
                                            <p:cond delay="1499"/>
                                          </p:stCondLst>
                                        </p:cTn>
                                        <p:tgtEl>
                                          <p:spTgt spid="913"/>
                                        </p:tgtEl>
                                        <p:attrNameLst>
                                          <p:attrName>style.visibility</p:attrName>
                                        </p:attrNameLst>
                                      </p:cBhvr>
                                      <p:to>
                                        <p:strVal val="hidden"/>
                                      </p:to>
                                    </p:set>
                                  </p:childTnLst>
                                </p:cTn>
                              </p:par>
                            </p:childTnLst>
                          </p:cTn>
                        </p:par>
                        <p:par>
                          <p:cTn id="26" fill="hold">
                            <p:stCondLst>
                              <p:cond delay="3000"/>
                            </p:stCondLst>
                            <p:childTnLst>
                              <p:par>
                                <p:cTn id="27" presetID="9" presetClass="entr" fill="hold" grpId="0" nodeType="afterEffect">
                                  <p:stCondLst>
                                    <p:cond delay="0"/>
                                  </p:stCondLst>
                                  <p:iterate>
                                    <p:tmAbs val="0"/>
                                  </p:iterate>
                                  <p:childTnLst>
                                    <p:set>
                                      <p:cBhvr>
                                        <p:cTn id="28" fill="hold"/>
                                        <p:tgtEl>
                                          <p:spTgt spid="914"/>
                                        </p:tgtEl>
                                        <p:attrNameLst>
                                          <p:attrName>style.visibility</p:attrName>
                                        </p:attrNameLst>
                                      </p:cBhvr>
                                      <p:to>
                                        <p:strVal val="visible"/>
                                      </p:to>
                                    </p:set>
                                    <p:animEffect transition="in" filter="dissolve">
                                      <p:cBhvr>
                                        <p:cTn id="29" dur="700"/>
                                        <p:tgtEl>
                                          <p:spTgt spid="914"/>
                                        </p:tgtEl>
                                      </p:cBhvr>
                                    </p:animEffect>
                                  </p:childTnLst>
                                </p:cTn>
                              </p:par>
                            </p:childTnLst>
                          </p:cTn>
                        </p:par>
                        <p:par>
                          <p:cTn id="30" fill="hold">
                            <p:stCondLst>
                              <p:cond delay="0"/>
                            </p:stCondLst>
                            <p:childTnLst>
                              <p:par>
                                <p:cTn id="31" presetID="-1" presetClass="path" presetSubtype="0" accel="50000" decel="50000" fill="hold" nodeType="afterEffect">
                                  <p:stCondLst>
                                    <p:cond delay="0"/>
                                  </p:stCondLst>
                                  <p:childTnLst>
                                    <p:animMotion origin="layout" path="M 0.000000 0.000000 C 0.041470 -0.100269 0.099134 -0.195375 0.168993 -0.202680 C 0.246052 -0.210738 0.325902 -0.203744 0.404357 -0.204276 C 0.562845 -0.202022 0.670798 -0.181927 0.803638 -0.203014" pathEditMode="relative">
                                      <p:cBhvr>
                                        <p:cTn id="32" dur="1500" fill="hold"/>
                                        <p:tgtEl>
                                          <p:spTgt spid="914"/>
                                        </p:tgtEl>
                                        <p:attrNameLst>
                                          <p:attrName>ppt_x</p:attrName>
                                          <p:attrName>ppt_y</p:attrName>
                                        </p:attrNameLst>
                                      </p:cBhvr>
                                    </p:animMotion>
                                  </p:childTnLst>
                                </p:cTn>
                              </p:par>
                            </p:childTnLst>
                          </p:cTn>
                        </p:par>
                        <p:par>
                          <p:cTn id="33" fill="hold">
                            <p:stCondLst>
                              <p:cond delay="1500"/>
                            </p:stCondLst>
                            <p:childTnLst>
                              <p:par>
                                <p:cTn id="34" presetID="9" presetClass="exit" fill="hold" grpId="1" nodeType="afterEffect">
                                  <p:stCondLst>
                                    <p:cond delay="0"/>
                                  </p:stCondLst>
                                  <p:iterate>
                                    <p:tmAbs val="0"/>
                                  </p:iterate>
                                  <p:childTnLst>
                                    <p:animEffect transition="out" filter="dissolve">
                                      <p:cBhvr>
                                        <p:cTn id="35" dur="1500" fill="hold"/>
                                        <p:tgtEl>
                                          <p:spTgt spid="914"/>
                                        </p:tgtEl>
                                      </p:cBhvr>
                                    </p:animEffect>
                                    <p:set>
                                      <p:cBhvr>
                                        <p:cTn id="36" fill="hold">
                                          <p:stCondLst>
                                            <p:cond delay="1499"/>
                                          </p:stCondLst>
                                        </p:cTn>
                                        <p:tgtEl>
                                          <p:spTgt spid="914"/>
                                        </p:tgtEl>
                                        <p:attrNameLst>
                                          <p:attrName>style.visibility</p:attrName>
                                        </p:attrNameLst>
                                      </p:cBhvr>
                                      <p:to>
                                        <p:strVal val="hidden"/>
                                      </p:to>
                                    </p:set>
                                  </p:childTnLst>
                                </p:cTn>
                              </p:par>
                            </p:childTnLst>
                          </p:cTn>
                        </p:par>
                        <p:par>
                          <p:cTn id="37" fill="hold">
                            <p:stCondLst>
                              <p:cond delay="3000"/>
                            </p:stCondLst>
                            <p:childTnLst>
                              <p:par>
                                <p:cTn id="38" presetID="9" presetClass="entr" fill="hold" grpId="0" nodeType="afterEffect">
                                  <p:stCondLst>
                                    <p:cond delay="0"/>
                                  </p:stCondLst>
                                  <p:iterate>
                                    <p:tmAbs val="0"/>
                                  </p:iterate>
                                  <p:childTnLst>
                                    <p:set>
                                      <p:cBhvr>
                                        <p:cTn id="39" fill="hold"/>
                                        <p:tgtEl>
                                          <p:spTgt spid="915"/>
                                        </p:tgtEl>
                                        <p:attrNameLst>
                                          <p:attrName>style.visibility</p:attrName>
                                        </p:attrNameLst>
                                      </p:cBhvr>
                                      <p:to>
                                        <p:strVal val="visible"/>
                                      </p:to>
                                    </p:set>
                                    <p:animEffect transition="in" filter="dissolve">
                                      <p:cBhvr>
                                        <p:cTn id="40" dur="700"/>
                                        <p:tgtEl>
                                          <p:spTgt spid="915"/>
                                        </p:tgtEl>
                                      </p:cBhvr>
                                    </p:animEffect>
                                  </p:childTnLst>
                                </p:cTn>
                              </p:par>
                            </p:childTnLst>
                          </p:cTn>
                        </p:par>
                        <p:par>
                          <p:cTn id="41" fill="hold">
                            <p:stCondLst>
                              <p:cond delay="0"/>
                            </p:stCondLst>
                            <p:childTnLst>
                              <p:par>
                                <p:cTn id="42" presetID="-1" presetClass="path" presetSubtype="0" accel="50000" decel="50000" fill="hold" nodeType="afterEffect">
                                  <p:stCondLst>
                                    <p:cond delay="0"/>
                                  </p:stCondLst>
                                  <p:childTnLst>
                                    <p:animMotion origin="layout" path="M 0.000000 0.000000 C 0.031449 -0.040608 0.068682 -0.064692 0.107457 -0.069508 C 0.113862 -0.070303 0.120283 -0.070563 0.126703 -0.070812 C 0.334541 -0.078889 0.542467 -0.076598 0.750233 -0.063942" pathEditMode="relative">
                                      <p:cBhvr>
                                        <p:cTn id="43" dur="1500" fill="hold"/>
                                        <p:tgtEl>
                                          <p:spTgt spid="915"/>
                                        </p:tgtEl>
                                        <p:attrNameLst>
                                          <p:attrName>ppt_x</p:attrName>
                                          <p:attrName>ppt_y</p:attrName>
                                        </p:attrNameLst>
                                      </p:cBhvr>
                                    </p:animMotion>
                                  </p:childTnLst>
                                </p:cTn>
                              </p:par>
                            </p:childTnLst>
                          </p:cTn>
                        </p:par>
                        <p:par>
                          <p:cTn id="44" fill="hold">
                            <p:stCondLst>
                              <p:cond delay="1500"/>
                            </p:stCondLst>
                            <p:childTnLst>
                              <p:par>
                                <p:cTn id="45" presetID="9" presetClass="exit" fill="hold" grpId="1" nodeType="afterEffect">
                                  <p:stCondLst>
                                    <p:cond delay="0"/>
                                  </p:stCondLst>
                                  <p:iterate>
                                    <p:tmAbs val="0"/>
                                  </p:iterate>
                                  <p:childTnLst>
                                    <p:animEffect transition="out" filter="dissolve">
                                      <p:cBhvr>
                                        <p:cTn id="46" dur="1500" fill="hold"/>
                                        <p:tgtEl>
                                          <p:spTgt spid="915"/>
                                        </p:tgtEl>
                                      </p:cBhvr>
                                    </p:animEffect>
                                    <p:set>
                                      <p:cBhvr>
                                        <p:cTn id="47" fill="hold">
                                          <p:stCondLst>
                                            <p:cond delay="1499"/>
                                          </p:stCondLst>
                                        </p:cTn>
                                        <p:tgtEl>
                                          <p:spTgt spid="915"/>
                                        </p:tgtEl>
                                        <p:attrNameLst>
                                          <p:attrName>style.visibility</p:attrName>
                                        </p:attrNameLst>
                                      </p:cBhvr>
                                      <p:to>
                                        <p:strVal val="hidden"/>
                                      </p:to>
                                    </p:set>
                                  </p:childTnLst>
                                </p:cTn>
                              </p:par>
                            </p:childTnLst>
                          </p:cTn>
                        </p:par>
                        <p:par>
                          <p:cTn id="48" fill="hold">
                            <p:stCondLst>
                              <p:cond delay="3000"/>
                            </p:stCondLst>
                            <p:childTnLst>
                              <p:par>
                                <p:cTn id="49" presetID="9" presetClass="entr" fill="hold" grpId="0" nodeType="afterEffect">
                                  <p:stCondLst>
                                    <p:cond delay="0"/>
                                  </p:stCondLst>
                                  <p:iterate>
                                    <p:tmAbs val="0"/>
                                  </p:iterate>
                                  <p:childTnLst>
                                    <p:set>
                                      <p:cBhvr>
                                        <p:cTn id="50" fill="hold"/>
                                        <p:tgtEl>
                                          <p:spTgt spid="916"/>
                                        </p:tgtEl>
                                        <p:attrNameLst>
                                          <p:attrName>style.visibility</p:attrName>
                                        </p:attrNameLst>
                                      </p:cBhvr>
                                      <p:to>
                                        <p:strVal val="visible"/>
                                      </p:to>
                                    </p:set>
                                    <p:animEffect transition="in" filter="dissolve">
                                      <p:cBhvr>
                                        <p:cTn id="51" dur="700"/>
                                        <p:tgtEl>
                                          <p:spTgt spid="916"/>
                                        </p:tgtEl>
                                      </p:cBhvr>
                                    </p:animEffect>
                                  </p:childTnLst>
                                </p:cTn>
                              </p:par>
                            </p:childTnLst>
                          </p:cTn>
                        </p:par>
                        <p:par>
                          <p:cTn id="52" fill="hold">
                            <p:stCondLst>
                              <p:cond delay="0"/>
                            </p:stCondLst>
                            <p:childTnLst>
                              <p:par>
                                <p:cTn id="53" presetID="-1" presetClass="path" presetSubtype="0" accel="50000" decel="50000" fill="hold" nodeType="afterEffect">
                                  <p:stCondLst>
                                    <p:cond delay="0"/>
                                  </p:stCondLst>
                                  <p:childTnLst>
                                    <p:animMotion origin="layout" path="M 0.000000 0.000000 C -0.027803 0.085770 0.000148 0.194699 0.054807 0.213595 C 0.065664 0.217348 0.076784 0.216461 0.087823 0.215627 C 0.291480 0.200252 0.495478 0.207301 0.698645 0.236734" pathEditMode="relative">
                                      <p:cBhvr>
                                        <p:cTn id="54" dur="1500" fill="hold"/>
                                        <p:tgtEl>
                                          <p:spTgt spid="916"/>
                                        </p:tgtEl>
                                        <p:attrNameLst>
                                          <p:attrName>ppt_x</p:attrName>
                                          <p:attrName>ppt_y</p:attrName>
                                        </p:attrNameLst>
                                      </p:cBhvr>
                                    </p:animMotion>
                                  </p:childTnLst>
                                </p:cTn>
                              </p:par>
                            </p:childTnLst>
                          </p:cTn>
                        </p:par>
                        <p:par>
                          <p:cTn id="55" fill="hold">
                            <p:stCondLst>
                              <p:cond delay="1500"/>
                            </p:stCondLst>
                            <p:childTnLst>
                              <p:par>
                                <p:cTn id="56" presetID="9" presetClass="exit" fill="hold" grpId="1" nodeType="afterEffect">
                                  <p:stCondLst>
                                    <p:cond delay="0"/>
                                  </p:stCondLst>
                                  <p:iterate>
                                    <p:tmAbs val="0"/>
                                  </p:iterate>
                                  <p:childTnLst>
                                    <p:animEffect transition="out" filter="dissolve">
                                      <p:cBhvr>
                                        <p:cTn id="57" dur="1500" fill="hold"/>
                                        <p:tgtEl>
                                          <p:spTgt spid="916"/>
                                        </p:tgtEl>
                                      </p:cBhvr>
                                    </p:animEffect>
                                    <p:set>
                                      <p:cBhvr>
                                        <p:cTn id="58" fill="hold">
                                          <p:stCondLst>
                                            <p:cond delay="1499"/>
                                          </p:stCondLst>
                                        </p:cTn>
                                        <p:tgtEl>
                                          <p:spTgt spid="916"/>
                                        </p:tgtEl>
                                        <p:attrNameLst>
                                          <p:attrName>style.visibility</p:attrName>
                                        </p:attrNameLst>
                                      </p:cBhvr>
                                      <p:to>
                                        <p:strVal val="hidden"/>
                                      </p:to>
                                    </p:set>
                                  </p:childTnLst>
                                </p:cTn>
                              </p:par>
                            </p:childTnLst>
                          </p:cTn>
                        </p:par>
                        <p:par>
                          <p:cTn id="59" fill="hold">
                            <p:stCondLst>
                              <p:cond delay="3000"/>
                            </p:stCondLst>
                            <p:childTnLst>
                              <p:par>
                                <p:cTn id="60" presetID="9" presetClass="entr" fill="hold" grpId="0" nodeType="afterEffect">
                                  <p:stCondLst>
                                    <p:cond delay="0"/>
                                  </p:stCondLst>
                                  <p:iterate>
                                    <p:tmAbs val="0"/>
                                  </p:iterate>
                                  <p:childTnLst>
                                    <p:set>
                                      <p:cBhvr>
                                        <p:cTn id="61" fill="hold"/>
                                        <p:tgtEl>
                                          <p:spTgt spid="917"/>
                                        </p:tgtEl>
                                        <p:attrNameLst>
                                          <p:attrName>style.visibility</p:attrName>
                                        </p:attrNameLst>
                                      </p:cBhvr>
                                      <p:to>
                                        <p:strVal val="visible"/>
                                      </p:to>
                                    </p:set>
                                    <p:animEffect transition="in" filter="dissolve">
                                      <p:cBhvr>
                                        <p:cTn id="62" dur="700"/>
                                        <p:tgtEl>
                                          <p:spTgt spid="917"/>
                                        </p:tgtEl>
                                      </p:cBhvr>
                                    </p:animEffect>
                                  </p:childTnLst>
                                </p:cTn>
                              </p:par>
                            </p:childTnLst>
                          </p:cTn>
                        </p:par>
                        <p:par>
                          <p:cTn id="63" fill="hold">
                            <p:stCondLst>
                              <p:cond delay="0"/>
                            </p:stCondLst>
                            <p:childTnLst>
                              <p:par>
                                <p:cTn id="64" presetID="-1" presetClass="path" presetSubtype="0" accel="50000" decel="50000" fill="hold" nodeType="afterEffect">
                                  <p:stCondLst>
                                    <p:cond delay="0"/>
                                  </p:stCondLst>
                                  <p:childTnLst>
                                    <p:animMotion origin="layout" path="M 0.000000 0.000000 C -0.017971 -0.056014 -0.008993 -0.127142 0.020718 -0.164135 C 0.041307 -0.189771 0.067541 -0.192024 0.092451 -0.193461 C 0.283668 -0.204495 0.475060 -0.201269 0.666164 -0.185219" pathEditMode="relative">
                                      <p:cBhvr>
                                        <p:cTn id="65" dur="1500" fill="hold"/>
                                        <p:tgtEl>
                                          <p:spTgt spid="917"/>
                                        </p:tgtEl>
                                        <p:attrNameLst>
                                          <p:attrName>ppt_x</p:attrName>
                                          <p:attrName>ppt_y</p:attrName>
                                        </p:attrNameLst>
                                      </p:cBhvr>
                                    </p:animMotion>
                                  </p:childTnLst>
                                </p:cTn>
                              </p:par>
                            </p:childTnLst>
                          </p:cTn>
                        </p:par>
                        <p:par>
                          <p:cTn id="66" fill="hold">
                            <p:stCondLst>
                              <p:cond delay="1500"/>
                            </p:stCondLst>
                            <p:childTnLst>
                              <p:par>
                                <p:cTn id="67" presetID="9" presetClass="exit" fill="hold" grpId="1" nodeType="afterEffect">
                                  <p:stCondLst>
                                    <p:cond delay="0"/>
                                  </p:stCondLst>
                                  <p:iterate>
                                    <p:tmAbs val="0"/>
                                  </p:iterate>
                                  <p:childTnLst>
                                    <p:animEffect transition="out" filter="dissolve">
                                      <p:cBhvr>
                                        <p:cTn id="68" dur="1500" fill="hold"/>
                                        <p:tgtEl>
                                          <p:spTgt spid="917"/>
                                        </p:tgtEl>
                                      </p:cBhvr>
                                    </p:animEffect>
                                    <p:set>
                                      <p:cBhvr>
                                        <p:cTn id="69" fill="hold">
                                          <p:stCondLst>
                                            <p:cond delay="1499"/>
                                          </p:stCondLst>
                                        </p:cTn>
                                        <p:tgtEl>
                                          <p:spTgt spid="917"/>
                                        </p:tgtEl>
                                        <p:attrNameLst>
                                          <p:attrName>style.visibility</p:attrName>
                                        </p:attrNameLst>
                                      </p:cBhvr>
                                      <p:to>
                                        <p:strVal val="hidden"/>
                                      </p:to>
                                    </p:set>
                                  </p:childTnLst>
                                </p:cTn>
                              </p:par>
                            </p:childTnLst>
                          </p:cTn>
                        </p:par>
                        <p:par>
                          <p:cTn id="70" fill="hold">
                            <p:stCondLst>
                              <p:cond delay="3000"/>
                            </p:stCondLst>
                            <p:childTnLst>
                              <p:par>
                                <p:cTn id="71" presetID="9" presetClass="entr" fill="hold" grpId="0" nodeType="afterEffect">
                                  <p:stCondLst>
                                    <p:cond delay="0"/>
                                  </p:stCondLst>
                                  <p:iterate>
                                    <p:tmAbs val="0"/>
                                  </p:iterate>
                                  <p:childTnLst>
                                    <p:set>
                                      <p:cBhvr>
                                        <p:cTn id="72" fill="hold"/>
                                        <p:tgtEl>
                                          <p:spTgt spid="918"/>
                                        </p:tgtEl>
                                        <p:attrNameLst>
                                          <p:attrName>style.visibility</p:attrName>
                                        </p:attrNameLst>
                                      </p:cBhvr>
                                      <p:to>
                                        <p:strVal val="visible"/>
                                      </p:to>
                                    </p:set>
                                    <p:animEffect transition="in" filter="dissolve">
                                      <p:cBhvr>
                                        <p:cTn id="73" dur="700"/>
                                        <p:tgtEl>
                                          <p:spTgt spid="918"/>
                                        </p:tgtEl>
                                      </p:cBhvr>
                                    </p:animEffect>
                                  </p:childTnLst>
                                </p:cTn>
                              </p:par>
                            </p:childTnLst>
                          </p:cTn>
                        </p:par>
                        <p:par>
                          <p:cTn id="74" fill="hold">
                            <p:stCondLst>
                              <p:cond delay="0"/>
                            </p:stCondLst>
                            <p:childTnLst>
                              <p:par>
                                <p:cTn id="75" presetID="8" presetClass="emph" presetSubtype="0" accel="50000" decel="50000" fill="hold" grpId="1" nodeType="afterEffect">
                                  <p:stCondLst>
                                    <p:cond delay="0"/>
                                  </p:stCondLst>
                                  <p:childTnLst>
                                    <p:animRot by="21540000">
                                      <p:cBhvr>
                                        <p:cTn id="76" dur="3000" fill="hold"/>
                                        <p:tgtEl>
                                          <p:spTgt spid="918"/>
                                        </p:tgtEl>
                                        <p:attrNameLst>
                                          <p:attrName>r</p:attrName>
                                        </p:attrNameLst>
                                      </p:cBhvr>
                                    </p:animRot>
                                  </p:childTnLst>
                                </p:cTn>
                              </p:par>
                            </p:childTnLst>
                          </p:cTn>
                        </p:par>
                        <p:par>
                          <p:cTn id="77" fill="hold">
                            <p:stCondLst>
                              <p:cond delay="3000"/>
                            </p:stCondLst>
                            <p:childTnLst>
                              <p:par>
                                <p:cTn id="78" presetID="1" presetClass="entr" presetSubtype="0" fill="hold" grpId="0" nodeType="afterEffect">
                                  <p:stCondLst>
                                    <p:cond delay="0"/>
                                  </p:stCondLst>
                                  <p:iterate type="lt">
                                    <p:tmAbs val="100"/>
                                  </p:iterate>
                                  <p:childTnLst>
                                    <p:set>
                                      <p:cBhvr>
                                        <p:cTn id="79" fill="hold"/>
                                        <p:tgtEl>
                                          <p:spTgt spid="919"/>
                                        </p:tgtEl>
                                        <p:attrNameLst>
                                          <p:attrName>style.visibility</p:attrName>
                                        </p:attrNameLst>
                                      </p:cBhvr>
                                      <p:to>
                                        <p:strVal val="visible"/>
                                      </p:to>
                                    </p:set>
                                  </p:childTnLst>
                                </p:cTn>
                              </p:par>
                            </p:childTnLst>
                          </p:cTn>
                        </p:par>
                        <p:par>
                          <p:cTn id="80" fill="hold">
                            <p:stCondLst>
                              <p:cond delay="0"/>
                            </p:stCondLst>
                            <p:childTnLst>
                              <p:par>
                                <p:cTn id="81" presetID="-1" presetClass="path" presetSubtype="0" accel="50000" decel="50000" fill="hold" nodeType="afterEffect">
                                  <p:stCondLst>
                                    <p:cond delay="0"/>
                                  </p:stCondLst>
                                  <p:childTnLst>
                                    <p:animMotion origin="layout" path="M 0.000000 0.000000 L -0.575588 -0.000856" pathEditMode="relative">
                                      <p:cBhvr>
                                        <p:cTn id="82" dur="1000" fill="hold"/>
                                        <p:tgtEl>
                                          <p:spTgt spid="919"/>
                                        </p:tgtEl>
                                        <p:attrNameLst>
                                          <p:attrName>ppt_x</p:attrName>
                                          <p:attrName>ppt_y</p:attrName>
                                        </p:attrNameLst>
                                      </p:cBhvr>
                                    </p:animMotion>
                                  </p:childTnLst>
                                </p:cTn>
                              </p:par>
                            </p:childTnLst>
                          </p:cTn>
                        </p:par>
                        <p:par>
                          <p:cTn id="83" fill="hold">
                            <p:stCondLst>
                              <p:cond delay="1000"/>
                            </p:stCondLst>
                            <p:childTnLst>
                              <p:par>
                                <p:cTn id="84" presetID="9" presetClass="exit" fill="hold" grpId="1" nodeType="afterEffect">
                                  <p:stCondLst>
                                    <p:cond delay="0"/>
                                  </p:stCondLst>
                                  <p:iterate>
                                    <p:tmAbs val="0"/>
                                  </p:iterate>
                                  <p:childTnLst>
                                    <p:animEffect transition="out" filter="dissolve">
                                      <p:cBhvr>
                                        <p:cTn id="85" dur="2000" fill="hold"/>
                                        <p:tgtEl>
                                          <p:spTgt spid="919"/>
                                        </p:tgtEl>
                                      </p:cBhvr>
                                    </p:animEffect>
                                    <p:set>
                                      <p:cBhvr>
                                        <p:cTn id="86" fill="hold">
                                          <p:stCondLst>
                                            <p:cond delay="1999"/>
                                          </p:stCondLst>
                                        </p:cTn>
                                        <p:tgtEl>
                                          <p:spTgt spid="91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2" grpId="0" animBg="1" advAuto="0"/>
      <p:bldP spid="912" grpId="1" animBg="1" advAuto="0"/>
      <p:bldP spid="913" grpId="0" animBg="1" advAuto="0"/>
      <p:bldP spid="913" grpId="1" animBg="1" advAuto="0"/>
      <p:bldP spid="914" grpId="0" animBg="1" advAuto="0"/>
      <p:bldP spid="914" grpId="1" animBg="1" advAuto="0"/>
      <p:bldP spid="915" grpId="0" animBg="1" advAuto="0"/>
      <p:bldP spid="915" grpId="1" animBg="1" advAuto="0"/>
      <p:bldP spid="916" grpId="0" animBg="1" advAuto="0"/>
      <p:bldP spid="916" grpId="1" animBg="1" advAuto="0"/>
      <p:bldP spid="917" grpId="0" animBg="1" advAuto="0"/>
      <p:bldP spid="917" grpId="1" animBg="1" advAuto="0"/>
      <p:bldP spid="918" grpId="0" animBg="1" advAuto="0"/>
      <p:bldP spid="918" grpId="1" animBg="1" advAuto="0"/>
      <p:bldP spid="919" grpId="0" animBg="1" advAuto="0"/>
      <p:bldP spid="919" grpId="1" animBg="1" advAuto="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3" name="Inference For preventative Maintenance"/>
          <p:cNvSpPr txBox="1">
            <a:spLocks noGrp="1"/>
          </p:cNvSpPr>
          <p:nvPr>
            <p:ph type="title"/>
          </p:nvPr>
        </p:nvSpPr>
        <p:spPr>
          <a:xfrm>
            <a:off x="1036052" y="411745"/>
            <a:ext cx="8398253" cy="625089"/>
          </a:xfrm>
          <a:prstGeom prst="rect">
            <a:avLst/>
          </a:prstGeom>
        </p:spPr>
        <p:txBody>
          <a:bodyPr>
            <a:normAutofit/>
          </a:bodyPr>
          <a:lstStyle/>
          <a:p>
            <a:r>
              <a:rPr dirty="0"/>
              <a:t>Inference For preventative Maintenance</a:t>
            </a:r>
          </a:p>
        </p:txBody>
      </p:sp>
      <p:pic>
        <p:nvPicPr>
          <p:cNvPr id="924" name="noun_Dishwasher_2379967.png" descr="noun_Dishwasher_2379967.png"/>
          <p:cNvPicPr>
            <a:picLocks noChangeAspect="1"/>
          </p:cNvPicPr>
          <p:nvPr/>
        </p:nvPicPr>
        <p:blipFill>
          <a:blip r:embed="rId3"/>
          <a:stretch>
            <a:fillRect/>
          </a:stretch>
        </p:blipFill>
        <p:spPr>
          <a:xfrm>
            <a:off x="2192796" y="580179"/>
            <a:ext cx="2358914" cy="2358914"/>
          </a:xfrm>
          <a:prstGeom prst="rect">
            <a:avLst/>
          </a:prstGeom>
          <a:ln w="12700">
            <a:miter lim="400000"/>
          </a:ln>
        </p:spPr>
      </p:pic>
      <p:pic>
        <p:nvPicPr>
          <p:cNvPr id="925" name="noun_Dishwasher_2379967.png" descr="noun_Dishwasher_2379967.png"/>
          <p:cNvPicPr>
            <a:picLocks noChangeAspect="1"/>
          </p:cNvPicPr>
          <p:nvPr/>
        </p:nvPicPr>
        <p:blipFill>
          <a:blip r:embed="rId3"/>
          <a:stretch>
            <a:fillRect/>
          </a:stretch>
        </p:blipFill>
        <p:spPr>
          <a:xfrm>
            <a:off x="4770231" y="580179"/>
            <a:ext cx="2358914" cy="2358914"/>
          </a:xfrm>
          <a:prstGeom prst="rect">
            <a:avLst/>
          </a:prstGeom>
          <a:ln w="12700">
            <a:miter lim="400000"/>
          </a:ln>
        </p:spPr>
      </p:pic>
      <p:pic>
        <p:nvPicPr>
          <p:cNvPr id="926" name="noun_Dishwasher_2379967.png" descr="noun_Dishwasher_2379967.png"/>
          <p:cNvPicPr>
            <a:picLocks noChangeAspect="1"/>
          </p:cNvPicPr>
          <p:nvPr/>
        </p:nvPicPr>
        <p:blipFill>
          <a:blip r:embed="rId3"/>
          <a:stretch>
            <a:fillRect/>
          </a:stretch>
        </p:blipFill>
        <p:spPr>
          <a:xfrm>
            <a:off x="4770231" y="1989750"/>
            <a:ext cx="2358914" cy="2358914"/>
          </a:xfrm>
          <a:prstGeom prst="rect">
            <a:avLst/>
          </a:prstGeom>
          <a:ln w="12700">
            <a:miter lim="400000"/>
          </a:ln>
        </p:spPr>
      </p:pic>
      <p:pic>
        <p:nvPicPr>
          <p:cNvPr id="927" name="noun_Dishwasher_2379967.png" descr="noun_Dishwasher_2379967.png"/>
          <p:cNvPicPr>
            <a:picLocks noChangeAspect="1"/>
          </p:cNvPicPr>
          <p:nvPr/>
        </p:nvPicPr>
        <p:blipFill>
          <a:blip r:embed="rId3"/>
          <a:stretch>
            <a:fillRect/>
          </a:stretch>
        </p:blipFill>
        <p:spPr>
          <a:xfrm>
            <a:off x="2192796" y="1989750"/>
            <a:ext cx="2358914" cy="2358914"/>
          </a:xfrm>
          <a:prstGeom prst="rect">
            <a:avLst/>
          </a:prstGeom>
          <a:ln w="12700">
            <a:miter lim="400000"/>
          </a:ln>
        </p:spPr>
      </p:pic>
      <p:pic>
        <p:nvPicPr>
          <p:cNvPr id="928" name="noun_Dishwasher_2379967.png" descr="noun_Dishwasher_2379967.png"/>
          <p:cNvPicPr>
            <a:picLocks noChangeAspect="1"/>
          </p:cNvPicPr>
          <p:nvPr/>
        </p:nvPicPr>
        <p:blipFill>
          <a:blip r:embed="rId3"/>
          <a:stretch>
            <a:fillRect/>
          </a:stretch>
        </p:blipFill>
        <p:spPr>
          <a:xfrm>
            <a:off x="3462587" y="580179"/>
            <a:ext cx="2358914" cy="2358914"/>
          </a:xfrm>
          <a:prstGeom prst="rect">
            <a:avLst/>
          </a:prstGeom>
          <a:ln w="12700">
            <a:miter lim="400000"/>
          </a:ln>
        </p:spPr>
      </p:pic>
      <p:pic>
        <p:nvPicPr>
          <p:cNvPr id="929" name="noun_Dishwasher_2379967.png" descr="noun_Dishwasher_2379967.png"/>
          <p:cNvPicPr>
            <a:picLocks noChangeAspect="1"/>
          </p:cNvPicPr>
          <p:nvPr/>
        </p:nvPicPr>
        <p:blipFill>
          <a:blip r:embed="rId3"/>
          <a:stretch>
            <a:fillRect/>
          </a:stretch>
        </p:blipFill>
        <p:spPr>
          <a:xfrm>
            <a:off x="2192796" y="3399322"/>
            <a:ext cx="2358914" cy="2358914"/>
          </a:xfrm>
          <a:prstGeom prst="rect">
            <a:avLst/>
          </a:prstGeom>
          <a:ln w="12700">
            <a:miter lim="400000"/>
          </a:ln>
        </p:spPr>
      </p:pic>
      <p:pic>
        <p:nvPicPr>
          <p:cNvPr id="930" name="noun_Dishwasher_2379967.png" descr="noun_Dishwasher_2379967.png"/>
          <p:cNvPicPr>
            <a:picLocks noChangeAspect="1"/>
          </p:cNvPicPr>
          <p:nvPr/>
        </p:nvPicPr>
        <p:blipFill>
          <a:blip r:embed="rId3"/>
          <a:stretch>
            <a:fillRect/>
          </a:stretch>
        </p:blipFill>
        <p:spPr>
          <a:xfrm>
            <a:off x="3462587" y="1989750"/>
            <a:ext cx="2358914" cy="2358914"/>
          </a:xfrm>
          <a:prstGeom prst="rect">
            <a:avLst/>
          </a:prstGeom>
          <a:ln w="12700">
            <a:miter lim="400000"/>
          </a:ln>
        </p:spPr>
      </p:pic>
      <p:pic>
        <p:nvPicPr>
          <p:cNvPr id="931" name="noun_Dishwasher_2379967.png" descr="noun_Dishwasher_2379967.png"/>
          <p:cNvPicPr>
            <a:picLocks noChangeAspect="1"/>
          </p:cNvPicPr>
          <p:nvPr/>
        </p:nvPicPr>
        <p:blipFill>
          <a:blip r:embed="rId3"/>
          <a:stretch>
            <a:fillRect/>
          </a:stretch>
        </p:blipFill>
        <p:spPr>
          <a:xfrm>
            <a:off x="4770231" y="4808893"/>
            <a:ext cx="2358914" cy="2358914"/>
          </a:xfrm>
          <a:prstGeom prst="rect">
            <a:avLst/>
          </a:prstGeom>
          <a:ln w="12700">
            <a:miter lim="400000"/>
          </a:ln>
        </p:spPr>
      </p:pic>
      <p:pic>
        <p:nvPicPr>
          <p:cNvPr id="932" name="noun_Dishwasher_2379967.png" descr="noun_Dishwasher_2379967.png"/>
          <p:cNvPicPr>
            <a:picLocks noChangeAspect="1"/>
          </p:cNvPicPr>
          <p:nvPr/>
        </p:nvPicPr>
        <p:blipFill>
          <a:blip r:embed="rId3"/>
          <a:stretch>
            <a:fillRect/>
          </a:stretch>
        </p:blipFill>
        <p:spPr>
          <a:xfrm>
            <a:off x="2192796" y="4808893"/>
            <a:ext cx="2358914" cy="2358914"/>
          </a:xfrm>
          <a:prstGeom prst="rect">
            <a:avLst/>
          </a:prstGeom>
          <a:ln w="12700">
            <a:miter lim="400000"/>
          </a:ln>
        </p:spPr>
      </p:pic>
      <p:pic>
        <p:nvPicPr>
          <p:cNvPr id="933" name="noun_Dishwasher_2379967.png" descr="noun_Dishwasher_2379967.png"/>
          <p:cNvPicPr>
            <a:picLocks noChangeAspect="1"/>
          </p:cNvPicPr>
          <p:nvPr/>
        </p:nvPicPr>
        <p:blipFill>
          <a:blip r:embed="rId3"/>
          <a:stretch>
            <a:fillRect/>
          </a:stretch>
        </p:blipFill>
        <p:spPr>
          <a:xfrm>
            <a:off x="3462587" y="4808893"/>
            <a:ext cx="2358914" cy="2358914"/>
          </a:xfrm>
          <a:prstGeom prst="rect">
            <a:avLst/>
          </a:prstGeom>
          <a:ln w="12700">
            <a:miter lim="400000"/>
          </a:ln>
        </p:spPr>
      </p:pic>
      <p:pic>
        <p:nvPicPr>
          <p:cNvPr id="934" name="noun_Dishwasher_2379967.png" descr="noun_Dishwasher_2379967.png"/>
          <p:cNvPicPr>
            <a:picLocks noChangeAspect="1"/>
          </p:cNvPicPr>
          <p:nvPr/>
        </p:nvPicPr>
        <p:blipFill>
          <a:blip r:embed="rId3"/>
          <a:stretch>
            <a:fillRect/>
          </a:stretch>
        </p:blipFill>
        <p:spPr>
          <a:xfrm>
            <a:off x="3462587" y="3399322"/>
            <a:ext cx="2358914" cy="2358914"/>
          </a:xfrm>
          <a:prstGeom prst="rect">
            <a:avLst/>
          </a:prstGeom>
          <a:ln w="12700">
            <a:miter lim="400000"/>
          </a:ln>
        </p:spPr>
      </p:pic>
      <p:grpSp>
        <p:nvGrpSpPr>
          <p:cNvPr id="937" name="Group"/>
          <p:cNvGrpSpPr/>
          <p:nvPr/>
        </p:nvGrpSpPr>
        <p:grpSpPr>
          <a:xfrm>
            <a:off x="6253137" y="2373832"/>
            <a:ext cx="3899496" cy="3052168"/>
            <a:chOff x="-1220787" y="0"/>
            <a:chExt cx="7798990" cy="6104334"/>
          </a:xfrm>
        </p:grpSpPr>
        <p:sp>
          <p:nvSpPr>
            <p:cNvPr id="935" name="Callout"/>
            <p:cNvSpPr/>
            <p:nvPr/>
          </p:nvSpPr>
          <p:spPr>
            <a:xfrm>
              <a:off x="-1220788" y="0"/>
              <a:ext cx="7798992" cy="6104335"/>
            </a:xfrm>
            <a:custGeom>
              <a:avLst/>
              <a:gdLst/>
              <a:ahLst/>
              <a:cxnLst>
                <a:cxn ang="0">
                  <a:pos x="wd2" y="hd2"/>
                </a:cxn>
                <a:cxn ang="5400000">
                  <a:pos x="wd2" y="hd2"/>
                </a:cxn>
                <a:cxn ang="10800000">
                  <a:pos x="wd2" y="hd2"/>
                </a:cxn>
                <a:cxn ang="16200000">
                  <a:pos x="wd2" y="hd2"/>
                </a:cxn>
              </a:cxnLst>
              <a:rect l="0" t="0" r="r" b="b"/>
              <a:pathLst>
                <a:path w="21600" h="21600" extrusionOk="0">
                  <a:moveTo>
                    <a:pt x="4226" y="0"/>
                  </a:moveTo>
                  <a:cubicBezTo>
                    <a:pt x="3760" y="0"/>
                    <a:pt x="3381" y="483"/>
                    <a:pt x="3381" y="1080"/>
                  </a:cubicBezTo>
                  <a:lnTo>
                    <a:pt x="3381" y="8639"/>
                  </a:lnTo>
                  <a:lnTo>
                    <a:pt x="0" y="10799"/>
                  </a:lnTo>
                  <a:lnTo>
                    <a:pt x="3381" y="12959"/>
                  </a:lnTo>
                  <a:lnTo>
                    <a:pt x="3381" y="20519"/>
                  </a:lnTo>
                  <a:cubicBezTo>
                    <a:pt x="3381" y="21115"/>
                    <a:pt x="3760" y="21600"/>
                    <a:pt x="4226" y="21600"/>
                  </a:cubicBezTo>
                  <a:lnTo>
                    <a:pt x="20755" y="21600"/>
                  </a:lnTo>
                  <a:cubicBezTo>
                    <a:pt x="21222" y="21600"/>
                    <a:pt x="21600" y="21115"/>
                    <a:pt x="21600" y="20519"/>
                  </a:cubicBezTo>
                  <a:lnTo>
                    <a:pt x="21600" y="1080"/>
                  </a:lnTo>
                  <a:cubicBezTo>
                    <a:pt x="21600" y="483"/>
                    <a:pt x="21222" y="0"/>
                    <a:pt x="20755" y="0"/>
                  </a:cubicBezTo>
                  <a:lnTo>
                    <a:pt x="4226" y="0"/>
                  </a:lnTo>
                  <a:close/>
                </a:path>
              </a:pathLst>
            </a:custGeom>
            <a:solidFill>
              <a:schemeClr val="accent1">
                <a:hueOff val="273561"/>
                <a:satOff val="2937"/>
                <a:lumOff val="-22233"/>
              </a:schemeClr>
            </a:solidFill>
            <a:ln w="12700" cap="flat">
              <a:noFill/>
              <a:miter lim="400000"/>
            </a:ln>
            <a:effectLst/>
          </p:spPr>
          <p:txBody>
            <a:bodyPr wrap="square" lIns="25400" tIns="25400" rIns="25400" bIns="25400" numCol="1" anchor="ctr">
              <a:noAutofit/>
            </a:bodyPr>
            <a:lstStyle/>
            <a:p>
              <a:pPr>
                <a:defRPr sz="3600" cap="all" baseline="-33333">
                  <a:solidFill>
                    <a:srgbClr val="0D213E"/>
                  </a:solidFill>
                  <a:latin typeface="+mn-lt"/>
                  <a:ea typeface="+mn-ea"/>
                  <a:cs typeface="+mn-cs"/>
                  <a:sym typeface="DIN Condensed Bold"/>
                </a:defRPr>
              </a:pPr>
              <a:endParaRPr/>
            </a:p>
          </p:txBody>
        </p:sp>
        <p:pic>
          <p:nvPicPr>
            <p:cNvPr id="936" name="Image" descr="Image"/>
            <p:cNvPicPr>
              <a:picLocks noChangeAspect="1"/>
            </p:cNvPicPr>
            <p:nvPr/>
          </p:nvPicPr>
          <p:blipFill>
            <a:blip r:embed="rId4"/>
            <a:stretch>
              <a:fillRect/>
            </a:stretch>
          </p:blipFill>
          <p:spPr>
            <a:xfrm>
              <a:off x="728323" y="721328"/>
              <a:ext cx="4319216" cy="4661678"/>
            </a:xfrm>
            <a:prstGeom prst="rect">
              <a:avLst/>
            </a:prstGeom>
            <a:ln w="12700" cap="flat">
              <a:noFill/>
              <a:miter lim="400000"/>
            </a:ln>
            <a:effectLst/>
          </p:spPr>
        </p:pic>
      </p:grpSp>
      <p:pic>
        <p:nvPicPr>
          <p:cNvPr id="938" name="noun_Dishwasher_2379967.png" descr="noun_Dishwasher_2379967.png"/>
          <p:cNvPicPr>
            <a:picLocks noChangeAspect="1"/>
          </p:cNvPicPr>
          <p:nvPr/>
        </p:nvPicPr>
        <p:blipFill>
          <a:blip r:embed="rId3"/>
          <a:stretch>
            <a:fillRect/>
          </a:stretch>
        </p:blipFill>
        <p:spPr>
          <a:xfrm>
            <a:off x="4770231" y="3399322"/>
            <a:ext cx="2358914" cy="2358914"/>
          </a:xfrm>
          <a:prstGeom prst="rect">
            <a:avLst/>
          </a:prstGeom>
          <a:ln w="12700">
            <a:miter lim="400000"/>
          </a:ln>
        </p:spPr>
      </p:pic>
    </p:spTree>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32" presetClass="emph" presetSubtype="0" repeatCount="4000" fill="hold" grpId="0" nodeType="clickEffect">
                                  <p:stCondLst>
                                    <p:cond delay="0"/>
                                  </p:stCondLst>
                                  <p:childTnLst>
                                    <p:animRot by="300000">
                                      <p:cBhvr>
                                        <p:cTn id="6" dur="50" fill="hold">
                                          <p:stCondLst>
                                            <p:cond delay="0"/>
                                          </p:stCondLst>
                                        </p:cTn>
                                        <p:tgtEl>
                                          <p:spTgt spid="924"/>
                                        </p:tgtEl>
                                        <p:attrNameLst>
                                          <p:attrName>r</p:attrName>
                                        </p:attrNameLst>
                                      </p:cBhvr>
                                    </p:animRot>
                                    <p:animRot by="-600000">
                                      <p:cBhvr>
                                        <p:cTn id="7" dur="100" fill="hold">
                                          <p:stCondLst>
                                            <p:cond delay="100"/>
                                          </p:stCondLst>
                                        </p:cTn>
                                        <p:tgtEl>
                                          <p:spTgt spid="924"/>
                                        </p:tgtEl>
                                        <p:attrNameLst>
                                          <p:attrName>r</p:attrName>
                                        </p:attrNameLst>
                                      </p:cBhvr>
                                    </p:animRot>
                                    <p:animRot by="600000">
                                      <p:cBhvr>
                                        <p:cTn id="8" dur="100" fill="hold">
                                          <p:stCondLst>
                                            <p:cond delay="200"/>
                                          </p:stCondLst>
                                        </p:cTn>
                                        <p:tgtEl>
                                          <p:spTgt spid="924"/>
                                        </p:tgtEl>
                                        <p:attrNameLst>
                                          <p:attrName>r</p:attrName>
                                        </p:attrNameLst>
                                      </p:cBhvr>
                                    </p:animRot>
                                    <p:animRot by="-600000">
                                      <p:cBhvr>
                                        <p:cTn id="9" dur="100" fill="hold">
                                          <p:stCondLst>
                                            <p:cond delay="300"/>
                                          </p:stCondLst>
                                        </p:cTn>
                                        <p:tgtEl>
                                          <p:spTgt spid="924"/>
                                        </p:tgtEl>
                                        <p:attrNameLst>
                                          <p:attrName>r</p:attrName>
                                        </p:attrNameLst>
                                      </p:cBhvr>
                                    </p:animRot>
                                    <p:animRot by="300000">
                                      <p:cBhvr>
                                        <p:cTn id="10" dur="100" fill="hold">
                                          <p:stCondLst>
                                            <p:cond delay="400"/>
                                          </p:stCondLst>
                                        </p:cTn>
                                        <p:tgtEl>
                                          <p:spTgt spid="924"/>
                                        </p:tgtEl>
                                        <p:attrNameLst>
                                          <p:attrName>r</p:attrName>
                                        </p:attrNameLst>
                                      </p:cBhvr>
                                    </p:animRot>
                                  </p:childTnLst>
                                </p:cTn>
                              </p:par>
                            </p:childTnLst>
                          </p:cTn>
                        </p:par>
                        <p:par>
                          <p:cTn id="11" fill="hold">
                            <p:stCondLst>
                              <p:cond delay="0"/>
                            </p:stCondLst>
                            <p:childTnLst>
                              <p:par>
                                <p:cTn id="12" presetID="32" presetClass="emph" presetSubtype="0" repeatCount="4000" fill="hold" grpId="0" nodeType="withEffect">
                                  <p:stCondLst>
                                    <p:cond delay="0"/>
                                  </p:stCondLst>
                                  <p:childTnLst>
                                    <p:animRot by="300000">
                                      <p:cBhvr>
                                        <p:cTn id="13" dur="50" fill="hold">
                                          <p:stCondLst>
                                            <p:cond delay="0"/>
                                          </p:stCondLst>
                                        </p:cTn>
                                        <p:tgtEl>
                                          <p:spTgt spid="925"/>
                                        </p:tgtEl>
                                        <p:attrNameLst>
                                          <p:attrName>r</p:attrName>
                                        </p:attrNameLst>
                                      </p:cBhvr>
                                    </p:animRot>
                                    <p:animRot by="-600000">
                                      <p:cBhvr>
                                        <p:cTn id="14" dur="100" fill="hold">
                                          <p:stCondLst>
                                            <p:cond delay="100"/>
                                          </p:stCondLst>
                                        </p:cTn>
                                        <p:tgtEl>
                                          <p:spTgt spid="925"/>
                                        </p:tgtEl>
                                        <p:attrNameLst>
                                          <p:attrName>r</p:attrName>
                                        </p:attrNameLst>
                                      </p:cBhvr>
                                    </p:animRot>
                                    <p:animRot by="600000">
                                      <p:cBhvr>
                                        <p:cTn id="15" dur="100" fill="hold">
                                          <p:stCondLst>
                                            <p:cond delay="200"/>
                                          </p:stCondLst>
                                        </p:cTn>
                                        <p:tgtEl>
                                          <p:spTgt spid="925"/>
                                        </p:tgtEl>
                                        <p:attrNameLst>
                                          <p:attrName>r</p:attrName>
                                        </p:attrNameLst>
                                      </p:cBhvr>
                                    </p:animRot>
                                    <p:animRot by="-600000">
                                      <p:cBhvr>
                                        <p:cTn id="16" dur="100" fill="hold">
                                          <p:stCondLst>
                                            <p:cond delay="300"/>
                                          </p:stCondLst>
                                        </p:cTn>
                                        <p:tgtEl>
                                          <p:spTgt spid="925"/>
                                        </p:tgtEl>
                                        <p:attrNameLst>
                                          <p:attrName>r</p:attrName>
                                        </p:attrNameLst>
                                      </p:cBhvr>
                                    </p:animRot>
                                    <p:animRot by="300000">
                                      <p:cBhvr>
                                        <p:cTn id="17" dur="100" fill="hold">
                                          <p:stCondLst>
                                            <p:cond delay="400"/>
                                          </p:stCondLst>
                                        </p:cTn>
                                        <p:tgtEl>
                                          <p:spTgt spid="925"/>
                                        </p:tgtEl>
                                        <p:attrNameLst>
                                          <p:attrName>r</p:attrName>
                                        </p:attrNameLst>
                                      </p:cBhvr>
                                    </p:animRot>
                                  </p:childTnLst>
                                </p:cTn>
                              </p:par>
                            </p:childTnLst>
                          </p:cTn>
                        </p:par>
                        <p:par>
                          <p:cTn id="18" fill="hold">
                            <p:stCondLst>
                              <p:cond delay="0"/>
                            </p:stCondLst>
                            <p:childTnLst>
                              <p:par>
                                <p:cTn id="19" presetID="32" presetClass="emph" presetSubtype="0" repeatCount="4000" fill="hold" grpId="0" nodeType="withEffect">
                                  <p:stCondLst>
                                    <p:cond delay="0"/>
                                  </p:stCondLst>
                                  <p:childTnLst>
                                    <p:animRot by="300000">
                                      <p:cBhvr>
                                        <p:cTn id="20" dur="50" fill="hold">
                                          <p:stCondLst>
                                            <p:cond delay="0"/>
                                          </p:stCondLst>
                                        </p:cTn>
                                        <p:tgtEl>
                                          <p:spTgt spid="926"/>
                                        </p:tgtEl>
                                        <p:attrNameLst>
                                          <p:attrName>r</p:attrName>
                                        </p:attrNameLst>
                                      </p:cBhvr>
                                    </p:animRot>
                                    <p:animRot by="-600000">
                                      <p:cBhvr>
                                        <p:cTn id="21" dur="100" fill="hold">
                                          <p:stCondLst>
                                            <p:cond delay="100"/>
                                          </p:stCondLst>
                                        </p:cTn>
                                        <p:tgtEl>
                                          <p:spTgt spid="926"/>
                                        </p:tgtEl>
                                        <p:attrNameLst>
                                          <p:attrName>r</p:attrName>
                                        </p:attrNameLst>
                                      </p:cBhvr>
                                    </p:animRot>
                                    <p:animRot by="600000">
                                      <p:cBhvr>
                                        <p:cTn id="22" dur="100" fill="hold">
                                          <p:stCondLst>
                                            <p:cond delay="200"/>
                                          </p:stCondLst>
                                        </p:cTn>
                                        <p:tgtEl>
                                          <p:spTgt spid="926"/>
                                        </p:tgtEl>
                                        <p:attrNameLst>
                                          <p:attrName>r</p:attrName>
                                        </p:attrNameLst>
                                      </p:cBhvr>
                                    </p:animRot>
                                    <p:animRot by="-600000">
                                      <p:cBhvr>
                                        <p:cTn id="23" dur="100" fill="hold">
                                          <p:stCondLst>
                                            <p:cond delay="300"/>
                                          </p:stCondLst>
                                        </p:cTn>
                                        <p:tgtEl>
                                          <p:spTgt spid="926"/>
                                        </p:tgtEl>
                                        <p:attrNameLst>
                                          <p:attrName>r</p:attrName>
                                        </p:attrNameLst>
                                      </p:cBhvr>
                                    </p:animRot>
                                    <p:animRot by="300000">
                                      <p:cBhvr>
                                        <p:cTn id="24" dur="100" fill="hold">
                                          <p:stCondLst>
                                            <p:cond delay="400"/>
                                          </p:stCondLst>
                                        </p:cTn>
                                        <p:tgtEl>
                                          <p:spTgt spid="926"/>
                                        </p:tgtEl>
                                        <p:attrNameLst>
                                          <p:attrName>r</p:attrName>
                                        </p:attrNameLst>
                                      </p:cBhvr>
                                    </p:animRot>
                                  </p:childTnLst>
                                </p:cTn>
                              </p:par>
                            </p:childTnLst>
                          </p:cTn>
                        </p:par>
                        <p:par>
                          <p:cTn id="25" fill="hold">
                            <p:stCondLst>
                              <p:cond delay="0"/>
                            </p:stCondLst>
                            <p:childTnLst>
                              <p:par>
                                <p:cTn id="26" presetID="32" presetClass="emph" presetSubtype="0" repeatCount="4000" fill="hold" grpId="0" nodeType="withEffect">
                                  <p:stCondLst>
                                    <p:cond delay="0"/>
                                  </p:stCondLst>
                                  <p:childTnLst>
                                    <p:animRot by="300000">
                                      <p:cBhvr>
                                        <p:cTn id="27" dur="50" fill="hold">
                                          <p:stCondLst>
                                            <p:cond delay="0"/>
                                          </p:stCondLst>
                                        </p:cTn>
                                        <p:tgtEl>
                                          <p:spTgt spid="927"/>
                                        </p:tgtEl>
                                        <p:attrNameLst>
                                          <p:attrName>r</p:attrName>
                                        </p:attrNameLst>
                                      </p:cBhvr>
                                    </p:animRot>
                                    <p:animRot by="-600000">
                                      <p:cBhvr>
                                        <p:cTn id="28" dur="100" fill="hold">
                                          <p:stCondLst>
                                            <p:cond delay="100"/>
                                          </p:stCondLst>
                                        </p:cTn>
                                        <p:tgtEl>
                                          <p:spTgt spid="927"/>
                                        </p:tgtEl>
                                        <p:attrNameLst>
                                          <p:attrName>r</p:attrName>
                                        </p:attrNameLst>
                                      </p:cBhvr>
                                    </p:animRot>
                                    <p:animRot by="600000">
                                      <p:cBhvr>
                                        <p:cTn id="29" dur="100" fill="hold">
                                          <p:stCondLst>
                                            <p:cond delay="200"/>
                                          </p:stCondLst>
                                        </p:cTn>
                                        <p:tgtEl>
                                          <p:spTgt spid="927"/>
                                        </p:tgtEl>
                                        <p:attrNameLst>
                                          <p:attrName>r</p:attrName>
                                        </p:attrNameLst>
                                      </p:cBhvr>
                                    </p:animRot>
                                    <p:animRot by="-600000">
                                      <p:cBhvr>
                                        <p:cTn id="30" dur="100" fill="hold">
                                          <p:stCondLst>
                                            <p:cond delay="300"/>
                                          </p:stCondLst>
                                        </p:cTn>
                                        <p:tgtEl>
                                          <p:spTgt spid="927"/>
                                        </p:tgtEl>
                                        <p:attrNameLst>
                                          <p:attrName>r</p:attrName>
                                        </p:attrNameLst>
                                      </p:cBhvr>
                                    </p:animRot>
                                    <p:animRot by="300000">
                                      <p:cBhvr>
                                        <p:cTn id="31" dur="100" fill="hold">
                                          <p:stCondLst>
                                            <p:cond delay="400"/>
                                          </p:stCondLst>
                                        </p:cTn>
                                        <p:tgtEl>
                                          <p:spTgt spid="927"/>
                                        </p:tgtEl>
                                        <p:attrNameLst>
                                          <p:attrName>r</p:attrName>
                                        </p:attrNameLst>
                                      </p:cBhvr>
                                    </p:animRot>
                                  </p:childTnLst>
                                </p:cTn>
                              </p:par>
                            </p:childTnLst>
                          </p:cTn>
                        </p:par>
                        <p:par>
                          <p:cTn id="32" fill="hold">
                            <p:stCondLst>
                              <p:cond delay="0"/>
                            </p:stCondLst>
                            <p:childTnLst>
                              <p:par>
                                <p:cTn id="33" presetID="32" presetClass="emph" presetSubtype="0" repeatCount="4000" fill="hold" grpId="0" nodeType="withEffect">
                                  <p:stCondLst>
                                    <p:cond delay="0"/>
                                  </p:stCondLst>
                                  <p:childTnLst>
                                    <p:animRot by="300000">
                                      <p:cBhvr>
                                        <p:cTn id="34" dur="50" fill="hold">
                                          <p:stCondLst>
                                            <p:cond delay="0"/>
                                          </p:stCondLst>
                                        </p:cTn>
                                        <p:tgtEl>
                                          <p:spTgt spid="928"/>
                                        </p:tgtEl>
                                        <p:attrNameLst>
                                          <p:attrName>r</p:attrName>
                                        </p:attrNameLst>
                                      </p:cBhvr>
                                    </p:animRot>
                                    <p:animRot by="-600000">
                                      <p:cBhvr>
                                        <p:cTn id="35" dur="100" fill="hold">
                                          <p:stCondLst>
                                            <p:cond delay="100"/>
                                          </p:stCondLst>
                                        </p:cTn>
                                        <p:tgtEl>
                                          <p:spTgt spid="928"/>
                                        </p:tgtEl>
                                        <p:attrNameLst>
                                          <p:attrName>r</p:attrName>
                                        </p:attrNameLst>
                                      </p:cBhvr>
                                    </p:animRot>
                                    <p:animRot by="600000">
                                      <p:cBhvr>
                                        <p:cTn id="36" dur="100" fill="hold">
                                          <p:stCondLst>
                                            <p:cond delay="200"/>
                                          </p:stCondLst>
                                        </p:cTn>
                                        <p:tgtEl>
                                          <p:spTgt spid="928"/>
                                        </p:tgtEl>
                                        <p:attrNameLst>
                                          <p:attrName>r</p:attrName>
                                        </p:attrNameLst>
                                      </p:cBhvr>
                                    </p:animRot>
                                    <p:animRot by="-600000">
                                      <p:cBhvr>
                                        <p:cTn id="37" dur="100" fill="hold">
                                          <p:stCondLst>
                                            <p:cond delay="300"/>
                                          </p:stCondLst>
                                        </p:cTn>
                                        <p:tgtEl>
                                          <p:spTgt spid="928"/>
                                        </p:tgtEl>
                                        <p:attrNameLst>
                                          <p:attrName>r</p:attrName>
                                        </p:attrNameLst>
                                      </p:cBhvr>
                                    </p:animRot>
                                    <p:animRot by="300000">
                                      <p:cBhvr>
                                        <p:cTn id="38" dur="100" fill="hold">
                                          <p:stCondLst>
                                            <p:cond delay="400"/>
                                          </p:stCondLst>
                                        </p:cTn>
                                        <p:tgtEl>
                                          <p:spTgt spid="928"/>
                                        </p:tgtEl>
                                        <p:attrNameLst>
                                          <p:attrName>r</p:attrName>
                                        </p:attrNameLst>
                                      </p:cBhvr>
                                    </p:animRot>
                                  </p:childTnLst>
                                </p:cTn>
                              </p:par>
                            </p:childTnLst>
                          </p:cTn>
                        </p:par>
                        <p:par>
                          <p:cTn id="39" fill="hold">
                            <p:stCondLst>
                              <p:cond delay="0"/>
                            </p:stCondLst>
                            <p:childTnLst>
                              <p:par>
                                <p:cTn id="40" presetID="32" presetClass="emph" presetSubtype="0" repeatCount="4000" fill="hold" grpId="0" nodeType="withEffect">
                                  <p:stCondLst>
                                    <p:cond delay="0"/>
                                  </p:stCondLst>
                                  <p:childTnLst>
                                    <p:animRot by="300000">
                                      <p:cBhvr>
                                        <p:cTn id="41" dur="50" fill="hold">
                                          <p:stCondLst>
                                            <p:cond delay="0"/>
                                          </p:stCondLst>
                                        </p:cTn>
                                        <p:tgtEl>
                                          <p:spTgt spid="938"/>
                                        </p:tgtEl>
                                        <p:attrNameLst>
                                          <p:attrName>r</p:attrName>
                                        </p:attrNameLst>
                                      </p:cBhvr>
                                    </p:animRot>
                                    <p:animRot by="-600000">
                                      <p:cBhvr>
                                        <p:cTn id="42" dur="100" fill="hold">
                                          <p:stCondLst>
                                            <p:cond delay="100"/>
                                          </p:stCondLst>
                                        </p:cTn>
                                        <p:tgtEl>
                                          <p:spTgt spid="938"/>
                                        </p:tgtEl>
                                        <p:attrNameLst>
                                          <p:attrName>r</p:attrName>
                                        </p:attrNameLst>
                                      </p:cBhvr>
                                    </p:animRot>
                                    <p:animRot by="600000">
                                      <p:cBhvr>
                                        <p:cTn id="43" dur="100" fill="hold">
                                          <p:stCondLst>
                                            <p:cond delay="200"/>
                                          </p:stCondLst>
                                        </p:cTn>
                                        <p:tgtEl>
                                          <p:spTgt spid="938"/>
                                        </p:tgtEl>
                                        <p:attrNameLst>
                                          <p:attrName>r</p:attrName>
                                        </p:attrNameLst>
                                      </p:cBhvr>
                                    </p:animRot>
                                    <p:animRot by="-600000">
                                      <p:cBhvr>
                                        <p:cTn id="44" dur="100" fill="hold">
                                          <p:stCondLst>
                                            <p:cond delay="300"/>
                                          </p:stCondLst>
                                        </p:cTn>
                                        <p:tgtEl>
                                          <p:spTgt spid="938"/>
                                        </p:tgtEl>
                                        <p:attrNameLst>
                                          <p:attrName>r</p:attrName>
                                        </p:attrNameLst>
                                      </p:cBhvr>
                                    </p:animRot>
                                    <p:animRot by="300000">
                                      <p:cBhvr>
                                        <p:cTn id="45" dur="100" fill="hold">
                                          <p:stCondLst>
                                            <p:cond delay="400"/>
                                          </p:stCondLst>
                                        </p:cTn>
                                        <p:tgtEl>
                                          <p:spTgt spid="938"/>
                                        </p:tgtEl>
                                        <p:attrNameLst>
                                          <p:attrName>r</p:attrName>
                                        </p:attrNameLst>
                                      </p:cBhvr>
                                    </p:animRot>
                                  </p:childTnLst>
                                </p:cTn>
                              </p:par>
                            </p:childTnLst>
                          </p:cTn>
                        </p:par>
                        <p:par>
                          <p:cTn id="46" fill="hold">
                            <p:stCondLst>
                              <p:cond delay="0"/>
                            </p:stCondLst>
                            <p:childTnLst>
                              <p:par>
                                <p:cTn id="47" presetID="32" presetClass="emph" presetSubtype="0" repeatCount="4000" fill="hold" grpId="0" nodeType="withEffect">
                                  <p:stCondLst>
                                    <p:cond delay="0"/>
                                  </p:stCondLst>
                                  <p:childTnLst>
                                    <p:animRot by="300000">
                                      <p:cBhvr>
                                        <p:cTn id="48" dur="50" fill="hold">
                                          <p:stCondLst>
                                            <p:cond delay="0"/>
                                          </p:stCondLst>
                                        </p:cTn>
                                        <p:tgtEl>
                                          <p:spTgt spid="929"/>
                                        </p:tgtEl>
                                        <p:attrNameLst>
                                          <p:attrName>r</p:attrName>
                                        </p:attrNameLst>
                                      </p:cBhvr>
                                    </p:animRot>
                                    <p:animRot by="-600000">
                                      <p:cBhvr>
                                        <p:cTn id="49" dur="100" fill="hold">
                                          <p:stCondLst>
                                            <p:cond delay="100"/>
                                          </p:stCondLst>
                                        </p:cTn>
                                        <p:tgtEl>
                                          <p:spTgt spid="929"/>
                                        </p:tgtEl>
                                        <p:attrNameLst>
                                          <p:attrName>r</p:attrName>
                                        </p:attrNameLst>
                                      </p:cBhvr>
                                    </p:animRot>
                                    <p:animRot by="600000">
                                      <p:cBhvr>
                                        <p:cTn id="50" dur="100" fill="hold">
                                          <p:stCondLst>
                                            <p:cond delay="200"/>
                                          </p:stCondLst>
                                        </p:cTn>
                                        <p:tgtEl>
                                          <p:spTgt spid="929"/>
                                        </p:tgtEl>
                                        <p:attrNameLst>
                                          <p:attrName>r</p:attrName>
                                        </p:attrNameLst>
                                      </p:cBhvr>
                                    </p:animRot>
                                    <p:animRot by="-600000">
                                      <p:cBhvr>
                                        <p:cTn id="51" dur="100" fill="hold">
                                          <p:stCondLst>
                                            <p:cond delay="300"/>
                                          </p:stCondLst>
                                        </p:cTn>
                                        <p:tgtEl>
                                          <p:spTgt spid="929"/>
                                        </p:tgtEl>
                                        <p:attrNameLst>
                                          <p:attrName>r</p:attrName>
                                        </p:attrNameLst>
                                      </p:cBhvr>
                                    </p:animRot>
                                    <p:animRot by="300000">
                                      <p:cBhvr>
                                        <p:cTn id="52" dur="100" fill="hold">
                                          <p:stCondLst>
                                            <p:cond delay="400"/>
                                          </p:stCondLst>
                                        </p:cTn>
                                        <p:tgtEl>
                                          <p:spTgt spid="929"/>
                                        </p:tgtEl>
                                        <p:attrNameLst>
                                          <p:attrName>r</p:attrName>
                                        </p:attrNameLst>
                                      </p:cBhvr>
                                    </p:animRot>
                                  </p:childTnLst>
                                </p:cTn>
                              </p:par>
                            </p:childTnLst>
                          </p:cTn>
                        </p:par>
                        <p:par>
                          <p:cTn id="53" fill="hold">
                            <p:stCondLst>
                              <p:cond delay="0"/>
                            </p:stCondLst>
                            <p:childTnLst>
                              <p:par>
                                <p:cTn id="54" presetID="32" presetClass="emph" presetSubtype="0" repeatCount="4000" fill="hold" grpId="0" nodeType="withEffect">
                                  <p:stCondLst>
                                    <p:cond delay="0"/>
                                  </p:stCondLst>
                                  <p:childTnLst>
                                    <p:animRot by="300000">
                                      <p:cBhvr>
                                        <p:cTn id="55" dur="50" fill="hold">
                                          <p:stCondLst>
                                            <p:cond delay="0"/>
                                          </p:stCondLst>
                                        </p:cTn>
                                        <p:tgtEl>
                                          <p:spTgt spid="930"/>
                                        </p:tgtEl>
                                        <p:attrNameLst>
                                          <p:attrName>r</p:attrName>
                                        </p:attrNameLst>
                                      </p:cBhvr>
                                    </p:animRot>
                                    <p:animRot by="-600000">
                                      <p:cBhvr>
                                        <p:cTn id="56" dur="100" fill="hold">
                                          <p:stCondLst>
                                            <p:cond delay="100"/>
                                          </p:stCondLst>
                                        </p:cTn>
                                        <p:tgtEl>
                                          <p:spTgt spid="930"/>
                                        </p:tgtEl>
                                        <p:attrNameLst>
                                          <p:attrName>r</p:attrName>
                                        </p:attrNameLst>
                                      </p:cBhvr>
                                    </p:animRot>
                                    <p:animRot by="600000">
                                      <p:cBhvr>
                                        <p:cTn id="57" dur="100" fill="hold">
                                          <p:stCondLst>
                                            <p:cond delay="200"/>
                                          </p:stCondLst>
                                        </p:cTn>
                                        <p:tgtEl>
                                          <p:spTgt spid="930"/>
                                        </p:tgtEl>
                                        <p:attrNameLst>
                                          <p:attrName>r</p:attrName>
                                        </p:attrNameLst>
                                      </p:cBhvr>
                                    </p:animRot>
                                    <p:animRot by="-600000">
                                      <p:cBhvr>
                                        <p:cTn id="58" dur="100" fill="hold">
                                          <p:stCondLst>
                                            <p:cond delay="300"/>
                                          </p:stCondLst>
                                        </p:cTn>
                                        <p:tgtEl>
                                          <p:spTgt spid="930"/>
                                        </p:tgtEl>
                                        <p:attrNameLst>
                                          <p:attrName>r</p:attrName>
                                        </p:attrNameLst>
                                      </p:cBhvr>
                                    </p:animRot>
                                    <p:animRot by="300000">
                                      <p:cBhvr>
                                        <p:cTn id="59" dur="100" fill="hold">
                                          <p:stCondLst>
                                            <p:cond delay="400"/>
                                          </p:stCondLst>
                                        </p:cTn>
                                        <p:tgtEl>
                                          <p:spTgt spid="930"/>
                                        </p:tgtEl>
                                        <p:attrNameLst>
                                          <p:attrName>r</p:attrName>
                                        </p:attrNameLst>
                                      </p:cBhvr>
                                    </p:animRot>
                                  </p:childTnLst>
                                </p:cTn>
                              </p:par>
                            </p:childTnLst>
                          </p:cTn>
                        </p:par>
                        <p:par>
                          <p:cTn id="60" fill="hold">
                            <p:stCondLst>
                              <p:cond delay="0"/>
                            </p:stCondLst>
                            <p:childTnLst>
                              <p:par>
                                <p:cTn id="61" presetID="32" presetClass="emph" presetSubtype="0" repeatCount="4000" fill="hold" grpId="0" nodeType="withEffect">
                                  <p:stCondLst>
                                    <p:cond delay="0"/>
                                  </p:stCondLst>
                                  <p:childTnLst>
                                    <p:animRot by="300000">
                                      <p:cBhvr>
                                        <p:cTn id="62" dur="50" fill="hold">
                                          <p:stCondLst>
                                            <p:cond delay="0"/>
                                          </p:stCondLst>
                                        </p:cTn>
                                        <p:tgtEl>
                                          <p:spTgt spid="931"/>
                                        </p:tgtEl>
                                        <p:attrNameLst>
                                          <p:attrName>r</p:attrName>
                                        </p:attrNameLst>
                                      </p:cBhvr>
                                    </p:animRot>
                                    <p:animRot by="-600000">
                                      <p:cBhvr>
                                        <p:cTn id="63" dur="100" fill="hold">
                                          <p:stCondLst>
                                            <p:cond delay="100"/>
                                          </p:stCondLst>
                                        </p:cTn>
                                        <p:tgtEl>
                                          <p:spTgt spid="931"/>
                                        </p:tgtEl>
                                        <p:attrNameLst>
                                          <p:attrName>r</p:attrName>
                                        </p:attrNameLst>
                                      </p:cBhvr>
                                    </p:animRot>
                                    <p:animRot by="600000">
                                      <p:cBhvr>
                                        <p:cTn id="64" dur="100" fill="hold">
                                          <p:stCondLst>
                                            <p:cond delay="200"/>
                                          </p:stCondLst>
                                        </p:cTn>
                                        <p:tgtEl>
                                          <p:spTgt spid="931"/>
                                        </p:tgtEl>
                                        <p:attrNameLst>
                                          <p:attrName>r</p:attrName>
                                        </p:attrNameLst>
                                      </p:cBhvr>
                                    </p:animRot>
                                    <p:animRot by="-600000">
                                      <p:cBhvr>
                                        <p:cTn id="65" dur="100" fill="hold">
                                          <p:stCondLst>
                                            <p:cond delay="300"/>
                                          </p:stCondLst>
                                        </p:cTn>
                                        <p:tgtEl>
                                          <p:spTgt spid="931"/>
                                        </p:tgtEl>
                                        <p:attrNameLst>
                                          <p:attrName>r</p:attrName>
                                        </p:attrNameLst>
                                      </p:cBhvr>
                                    </p:animRot>
                                    <p:animRot by="300000">
                                      <p:cBhvr>
                                        <p:cTn id="66" dur="100" fill="hold">
                                          <p:stCondLst>
                                            <p:cond delay="400"/>
                                          </p:stCondLst>
                                        </p:cTn>
                                        <p:tgtEl>
                                          <p:spTgt spid="931"/>
                                        </p:tgtEl>
                                        <p:attrNameLst>
                                          <p:attrName>r</p:attrName>
                                        </p:attrNameLst>
                                      </p:cBhvr>
                                    </p:animRot>
                                  </p:childTnLst>
                                </p:cTn>
                              </p:par>
                            </p:childTnLst>
                          </p:cTn>
                        </p:par>
                        <p:par>
                          <p:cTn id="67" fill="hold">
                            <p:stCondLst>
                              <p:cond delay="0"/>
                            </p:stCondLst>
                            <p:childTnLst>
                              <p:par>
                                <p:cTn id="68" presetID="32" presetClass="emph" presetSubtype="0" repeatCount="4000" fill="hold" grpId="0" nodeType="withEffect">
                                  <p:stCondLst>
                                    <p:cond delay="0"/>
                                  </p:stCondLst>
                                  <p:childTnLst>
                                    <p:animRot by="300000">
                                      <p:cBhvr>
                                        <p:cTn id="69" dur="50" fill="hold">
                                          <p:stCondLst>
                                            <p:cond delay="0"/>
                                          </p:stCondLst>
                                        </p:cTn>
                                        <p:tgtEl>
                                          <p:spTgt spid="932"/>
                                        </p:tgtEl>
                                        <p:attrNameLst>
                                          <p:attrName>r</p:attrName>
                                        </p:attrNameLst>
                                      </p:cBhvr>
                                    </p:animRot>
                                    <p:animRot by="-600000">
                                      <p:cBhvr>
                                        <p:cTn id="70" dur="100" fill="hold">
                                          <p:stCondLst>
                                            <p:cond delay="100"/>
                                          </p:stCondLst>
                                        </p:cTn>
                                        <p:tgtEl>
                                          <p:spTgt spid="932"/>
                                        </p:tgtEl>
                                        <p:attrNameLst>
                                          <p:attrName>r</p:attrName>
                                        </p:attrNameLst>
                                      </p:cBhvr>
                                    </p:animRot>
                                    <p:animRot by="600000">
                                      <p:cBhvr>
                                        <p:cTn id="71" dur="100" fill="hold">
                                          <p:stCondLst>
                                            <p:cond delay="200"/>
                                          </p:stCondLst>
                                        </p:cTn>
                                        <p:tgtEl>
                                          <p:spTgt spid="932"/>
                                        </p:tgtEl>
                                        <p:attrNameLst>
                                          <p:attrName>r</p:attrName>
                                        </p:attrNameLst>
                                      </p:cBhvr>
                                    </p:animRot>
                                    <p:animRot by="-600000">
                                      <p:cBhvr>
                                        <p:cTn id="72" dur="100" fill="hold">
                                          <p:stCondLst>
                                            <p:cond delay="300"/>
                                          </p:stCondLst>
                                        </p:cTn>
                                        <p:tgtEl>
                                          <p:spTgt spid="932"/>
                                        </p:tgtEl>
                                        <p:attrNameLst>
                                          <p:attrName>r</p:attrName>
                                        </p:attrNameLst>
                                      </p:cBhvr>
                                    </p:animRot>
                                    <p:animRot by="300000">
                                      <p:cBhvr>
                                        <p:cTn id="73" dur="100" fill="hold">
                                          <p:stCondLst>
                                            <p:cond delay="400"/>
                                          </p:stCondLst>
                                        </p:cTn>
                                        <p:tgtEl>
                                          <p:spTgt spid="932"/>
                                        </p:tgtEl>
                                        <p:attrNameLst>
                                          <p:attrName>r</p:attrName>
                                        </p:attrNameLst>
                                      </p:cBhvr>
                                    </p:animRot>
                                  </p:childTnLst>
                                </p:cTn>
                              </p:par>
                            </p:childTnLst>
                          </p:cTn>
                        </p:par>
                        <p:par>
                          <p:cTn id="74" fill="hold">
                            <p:stCondLst>
                              <p:cond delay="0"/>
                            </p:stCondLst>
                            <p:childTnLst>
                              <p:par>
                                <p:cTn id="75" presetID="32" presetClass="emph" presetSubtype="0" repeatCount="4000" fill="hold" grpId="0" nodeType="withEffect">
                                  <p:stCondLst>
                                    <p:cond delay="0"/>
                                  </p:stCondLst>
                                  <p:childTnLst>
                                    <p:animRot by="300000">
                                      <p:cBhvr>
                                        <p:cTn id="76" dur="50" fill="hold">
                                          <p:stCondLst>
                                            <p:cond delay="0"/>
                                          </p:stCondLst>
                                        </p:cTn>
                                        <p:tgtEl>
                                          <p:spTgt spid="933"/>
                                        </p:tgtEl>
                                        <p:attrNameLst>
                                          <p:attrName>r</p:attrName>
                                        </p:attrNameLst>
                                      </p:cBhvr>
                                    </p:animRot>
                                    <p:animRot by="-600000">
                                      <p:cBhvr>
                                        <p:cTn id="77" dur="100" fill="hold">
                                          <p:stCondLst>
                                            <p:cond delay="100"/>
                                          </p:stCondLst>
                                        </p:cTn>
                                        <p:tgtEl>
                                          <p:spTgt spid="933"/>
                                        </p:tgtEl>
                                        <p:attrNameLst>
                                          <p:attrName>r</p:attrName>
                                        </p:attrNameLst>
                                      </p:cBhvr>
                                    </p:animRot>
                                    <p:animRot by="600000">
                                      <p:cBhvr>
                                        <p:cTn id="78" dur="100" fill="hold">
                                          <p:stCondLst>
                                            <p:cond delay="200"/>
                                          </p:stCondLst>
                                        </p:cTn>
                                        <p:tgtEl>
                                          <p:spTgt spid="933"/>
                                        </p:tgtEl>
                                        <p:attrNameLst>
                                          <p:attrName>r</p:attrName>
                                        </p:attrNameLst>
                                      </p:cBhvr>
                                    </p:animRot>
                                    <p:animRot by="-600000">
                                      <p:cBhvr>
                                        <p:cTn id="79" dur="100" fill="hold">
                                          <p:stCondLst>
                                            <p:cond delay="300"/>
                                          </p:stCondLst>
                                        </p:cTn>
                                        <p:tgtEl>
                                          <p:spTgt spid="933"/>
                                        </p:tgtEl>
                                        <p:attrNameLst>
                                          <p:attrName>r</p:attrName>
                                        </p:attrNameLst>
                                      </p:cBhvr>
                                    </p:animRot>
                                    <p:animRot by="300000">
                                      <p:cBhvr>
                                        <p:cTn id="80" dur="100" fill="hold">
                                          <p:stCondLst>
                                            <p:cond delay="400"/>
                                          </p:stCondLst>
                                        </p:cTn>
                                        <p:tgtEl>
                                          <p:spTgt spid="933"/>
                                        </p:tgtEl>
                                        <p:attrNameLst>
                                          <p:attrName>r</p:attrName>
                                        </p:attrNameLst>
                                      </p:cBhvr>
                                    </p:animRot>
                                  </p:childTnLst>
                                </p:cTn>
                              </p:par>
                            </p:childTnLst>
                          </p:cTn>
                        </p:par>
                        <p:par>
                          <p:cTn id="81" fill="hold">
                            <p:stCondLst>
                              <p:cond delay="0"/>
                            </p:stCondLst>
                            <p:childTnLst>
                              <p:par>
                                <p:cTn id="82" presetID="32" presetClass="emph" presetSubtype="0" repeatCount="4000" fill="hold" grpId="0" nodeType="withEffect">
                                  <p:stCondLst>
                                    <p:cond delay="0"/>
                                  </p:stCondLst>
                                  <p:childTnLst>
                                    <p:animRot by="300000">
                                      <p:cBhvr>
                                        <p:cTn id="83" dur="50" fill="hold">
                                          <p:stCondLst>
                                            <p:cond delay="0"/>
                                          </p:stCondLst>
                                        </p:cTn>
                                        <p:tgtEl>
                                          <p:spTgt spid="934"/>
                                        </p:tgtEl>
                                        <p:attrNameLst>
                                          <p:attrName>r</p:attrName>
                                        </p:attrNameLst>
                                      </p:cBhvr>
                                    </p:animRot>
                                    <p:animRot by="-600000">
                                      <p:cBhvr>
                                        <p:cTn id="84" dur="100" fill="hold">
                                          <p:stCondLst>
                                            <p:cond delay="100"/>
                                          </p:stCondLst>
                                        </p:cTn>
                                        <p:tgtEl>
                                          <p:spTgt spid="934"/>
                                        </p:tgtEl>
                                        <p:attrNameLst>
                                          <p:attrName>r</p:attrName>
                                        </p:attrNameLst>
                                      </p:cBhvr>
                                    </p:animRot>
                                    <p:animRot by="600000">
                                      <p:cBhvr>
                                        <p:cTn id="85" dur="100" fill="hold">
                                          <p:stCondLst>
                                            <p:cond delay="200"/>
                                          </p:stCondLst>
                                        </p:cTn>
                                        <p:tgtEl>
                                          <p:spTgt spid="934"/>
                                        </p:tgtEl>
                                        <p:attrNameLst>
                                          <p:attrName>r</p:attrName>
                                        </p:attrNameLst>
                                      </p:cBhvr>
                                    </p:animRot>
                                    <p:animRot by="-600000">
                                      <p:cBhvr>
                                        <p:cTn id="86" dur="100" fill="hold">
                                          <p:stCondLst>
                                            <p:cond delay="300"/>
                                          </p:stCondLst>
                                        </p:cTn>
                                        <p:tgtEl>
                                          <p:spTgt spid="934"/>
                                        </p:tgtEl>
                                        <p:attrNameLst>
                                          <p:attrName>r</p:attrName>
                                        </p:attrNameLst>
                                      </p:cBhvr>
                                    </p:animRot>
                                    <p:animRot by="300000">
                                      <p:cBhvr>
                                        <p:cTn id="87" dur="100" fill="hold">
                                          <p:stCondLst>
                                            <p:cond delay="400"/>
                                          </p:stCondLst>
                                        </p:cTn>
                                        <p:tgtEl>
                                          <p:spTgt spid="934"/>
                                        </p:tgtEl>
                                        <p:attrNameLst>
                                          <p:attrName>r</p:attrName>
                                        </p:attrNameLst>
                                      </p:cBhvr>
                                    </p:animRot>
                                  </p:childTnLst>
                                </p:cTn>
                              </p:par>
                            </p:childTnLst>
                          </p:cTn>
                        </p:par>
                      </p:childTnLst>
                    </p:cTn>
                  </p:par>
                  <p:par>
                    <p:cTn id="88" fill="hold">
                      <p:stCondLst>
                        <p:cond delay="indefinite"/>
                      </p:stCondLst>
                      <p:childTnLst>
                        <p:par>
                          <p:cTn id="89" fill="hold">
                            <p:stCondLst>
                              <p:cond delay="0"/>
                            </p:stCondLst>
                            <p:childTnLst>
                              <p:par>
                                <p:cTn id="90" presetID="10" presetClass="entr" fill="hold" grpId="0" nodeType="clickEffect">
                                  <p:stCondLst>
                                    <p:cond delay="0"/>
                                  </p:stCondLst>
                                  <p:iterate>
                                    <p:tmAbs val="0"/>
                                  </p:iterate>
                                  <p:childTnLst>
                                    <p:set>
                                      <p:cBhvr>
                                        <p:cTn id="91" fill="hold"/>
                                        <p:tgtEl>
                                          <p:spTgt spid="937"/>
                                        </p:tgtEl>
                                        <p:attrNameLst>
                                          <p:attrName>style.visibility</p:attrName>
                                        </p:attrNameLst>
                                      </p:cBhvr>
                                      <p:to>
                                        <p:strVal val="visible"/>
                                      </p:to>
                                    </p:set>
                                    <p:animEffect transition="in" filter="fade">
                                      <p:cBhvr>
                                        <p:cTn id="92" dur="1000"/>
                                        <p:tgtEl>
                                          <p:spTgt spid="9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4" grpId="0" animBg="1" advAuto="0"/>
      <p:bldP spid="925" grpId="0" animBg="1" advAuto="0"/>
      <p:bldP spid="926" grpId="0" animBg="1" advAuto="0"/>
      <p:bldP spid="927" grpId="0" animBg="1" advAuto="0"/>
      <p:bldP spid="928" grpId="0" animBg="1" advAuto="0"/>
      <p:bldP spid="929" grpId="0" animBg="1" advAuto="0"/>
      <p:bldP spid="930" grpId="0" animBg="1" advAuto="0"/>
      <p:bldP spid="931" grpId="0" animBg="1" advAuto="0"/>
      <p:bldP spid="932" grpId="0" animBg="1" advAuto="0"/>
      <p:bldP spid="933" grpId="0" animBg="1" advAuto="0"/>
      <p:bldP spid="934" grpId="0" animBg="1" advAuto="0"/>
      <p:bldP spid="937" grpId="0" animBg="1" advAuto="0"/>
      <p:bldP spid="938" grpId="0" animBg="1" advAuto="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 name="Inference For preventative Maintenance"/>
          <p:cNvSpPr txBox="1">
            <a:spLocks noGrp="1"/>
          </p:cNvSpPr>
          <p:nvPr>
            <p:ph type="title"/>
          </p:nvPr>
        </p:nvSpPr>
        <p:spPr>
          <a:xfrm>
            <a:off x="1054119" y="371715"/>
            <a:ext cx="8398253" cy="625089"/>
          </a:xfrm>
          <a:prstGeom prst="rect">
            <a:avLst/>
          </a:prstGeom>
        </p:spPr>
        <p:txBody>
          <a:bodyPr>
            <a:normAutofit/>
          </a:bodyPr>
          <a:lstStyle/>
          <a:p>
            <a:r>
              <a:rPr dirty="0"/>
              <a:t>Inference For preventative Maintenance</a:t>
            </a:r>
          </a:p>
        </p:txBody>
      </p:sp>
      <p:pic>
        <p:nvPicPr>
          <p:cNvPr id="943" name="noun_Dishwasher_2379967.png" descr="noun_Dishwasher_2379967.png"/>
          <p:cNvPicPr>
            <a:picLocks noChangeAspect="1"/>
          </p:cNvPicPr>
          <p:nvPr/>
        </p:nvPicPr>
        <p:blipFill>
          <a:blip r:embed="rId3"/>
          <a:stretch>
            <a:fillRect/>
          </a:stretch>
        </p:blipFill>
        <p:spPr>
          <a:xfrm>
            <a:off x="282408" y="555795"/>
            <a:ext cx="2358914" cy="2358914"/>
          </a:xfrm>
          <a:prstGeom prst="rect">
            <a:avLst/>
          </a:prstGeom>
          <a:ln w="12700">
            <a:miter lim="400000"/>
          </a:ln>
        </p:spPr>
      </p:pic>
      <p:pic>
        <p:nvPicPr>
          <p:cNvPr id="944" name="noun_Dishwasher_2379967.png" descr="noun_Dishwasher_2379967.png"/>
          <p:cNvPicPr>
            <a:picLocks noChangeAspect="1"/>
          </p:cNvPicPr>
          <p:nvPr/>
        </p:nvPicPr>
        <p:blipFill>
          <a:blip r:embed="rId3"/>
          <a:stretch>
            <a:fillRect/>
          </a:stretch>
        </p:blipFill>
        <p:spPr>
          <a:xfrm>
            <a:off x="2859843" y="555795"/>
            <a:ext cx="2358914" cy="2358914"/>
          </a:xfrm>
          <a:prstGeom prst="rect">
            <a:avLst/>
          </a:prstGeom>
          <a:ln w="12700">
            <a:miter lim="400000"/>
          </a:ln>
        </p:spPr>
      </p:pic>
      <p:pic>
        <p:nvPicPr>
          <p:cNvPr id="945" name="noun_Dishwasher_2379967.png" descr="noun_Dishwasher_2379967.png"/>
          <p:cNvPicPr>
            <a:picLocks noChangeAspect="1"/>
          </p:cNvPicPr>
          <p:nvPr/>
        </p:nvPicPr>
        <p:blipFill>
          <a:blip r:embed="rId3"/>
          <a:stretch>
            <a:fillRect/>
          </a:stretch>
        </p:blipFill>
        <p:spPr>
          <a:xfrm>
            <a:off x="2859843" y="1965366"/>
            <a:ext cx="2358914" cy="2358914"/>
          </a:xfrm>
          <a:prstGeom prst="rect">
            <a:avLst/>
          </a:prstGeom>
          <a:ln w="12700">
            <a:miter lim="400000"/>
          </a:ln>
        </p:spPr>
      </p:pic>
      <p:pic>
        <p:nvPicPr>
          <p:cNvPr id="946" name="noun_Dishwasher_2379967.png" descr="noun_Dishwasher_2379967.png"/>
          <p:cNvPicPr>
            <a:picLocks noChangeAspect="1"/>
          </p:cNvPicPr>
          <p:nvPr/>
        </p:nvPicPr>
        <p:blipFill>
          <a:blip r:embed="rId3"/>
          <a:stretch>
            <a:fillRect/>
          </a:stretch>
        </p:blipFill>
        <p:spPr>
          <a:xfrm>
            <a:off x="282408" y="1965366"/>
            <a:ext cx="2358914" cy="2358914"/>
          </a:xfrm>
          <a:prstGeom prst="rect">
            <a:avLst/>
          </a:prstGeom>
          <a:ln w="12700">
            <a:miter lim="400000"/>
          </a:ln>
        </p:spPr>
      </p:pic>
      <p:pic>
        <p:nvPicPr>
          <p:cNvPr id="947" name="noun_Dishwasher_2379967.png" descr="noun_Dishwasher_2379967.png"/>
          <p:cNvPicPr>
            <a:picLocks noChangeAspect="1"/>
          </p:cNvPicPr>
          <p:nvPr/>
        </p:nvPicPr>
        <p:blipFill>
          <a:blip r:embed="rId3"/>
          <a:stretch>
            <a:fillRect/>
          </a:stretch>
        </p:blipFill>
        <p:spPr>
          <a:xfrm>
            <a:off x="1552199" y="555795"/>
            <a:ext cx="2358914" cy="2358914"/>
          </a:xfrm>
          <a:prstGeom prst="rect">
            <a:avLst/>
          </a:prstGeom>
          <a:ln w="12700">
            <a:miter lim="400000"/>
          </a:ln>
        </p:spPr>
      </p:pic>
      <p:pic>
        <p:nvPicPr>
          <p:cNvPr id="948" name="noun_Dishwasher_2379967.png" descr="noun_Dishwasher_2379967.png"/>
          <p:cNvPicPr>
            <a:picLocks noChangeAspect="1"/>
          </p:cNvPicPr>
          <p:nvPr/>
        </p:nvPicPr>
        <p:blipFill>
          <a:blip r:embed="rId3"/>
          <a:stretch>
            <a:fillRect/>
          </a:stretch>
        </p:blipFill>
        <p:spPr>
          <a:xfrm>
            <a:off x="282408" y="3374938"/>
            <a:ext cx="2358914" cy="2358914"/>
          </a:xfrm>
          <a:prstGeom prst="rect">
            <a:avLst/>
          </a:prstGeom>
          <a:ln w="12700">
            <a:miter lim="400000"/>
          </a:ln>
        </p:spPr>
      </p:pic>
      <p:pic>
        <p:nvPicPr>
          <p:cNvPr id="949" name="noun_Dishwasher_2379967.png" descr="noun_Dishwasher_2379967.png"/>
          <p:cNvPicPr>
            <a:picLocks noChangeAspect="1"/>
          </p:cNvPicPr>
          <p:nvPr/>
        </p:nvPicPr>
        <p:blipFill>
          <a:blip r:embed="rId3"/>
          <a:stretch>
            <a:fillRect/>
          </a:stretch>
        </p:blipFill>
        <p:spPr>
          <a:xfrm>
            <a:off x="1552199" y="1965366"/>
            <a:ext cx="2358914" cy="2358914"/>
          </a:xfrm>
          <a:prstGeom prst="rect">
            <a:avLst/>
          </a:prstGeom>
          <a:ln w="12700">
            <a:miter lim="400000"/>
          </a:ln>
        </p:spPr>
      </p:pic>
      <p:pic>
        <p:nvPicPr>
          <p:cNvPr id="950" name="noun_Dishwasher_2379967.png" descr="noun_Dishwasher_2379967.png"/>
          <p:cNvPicPr>
            <a:picLocks noChangeAspect="1"/>
          </p:cNvPicPr>
          <p:nvPr/>
        </p:nvPicPr>
        <p:blipFill>
          <a:blip r:embed="rId3"/>
          <a:stretch>
            <a:fillRect/>
          </a:stretch>
        </p:blipFill>
        <p:spPr>
          <a:xfrm>
            <a:off x="2859843" y="4784509"/>
            <a:ext cx="2358914" cy="2358914"/>
          </a:xfrm>
          <a:prstGeom prst="rect">
            <a:avLst/>
          </a:prstGeom>
          <a:ln w="12700">
            <a:miter lim="400000"/>
          </a:ln>
        </p:spPr>
      </p:pic>
      <p:pic>
        <p:nvPicPr>
          <p:cNvPr id="951" name="noun_Dishwasher_2379967.png" descr="noun_Dishwasher_2379967.png"/>
          <p:cNvPicPr>
            <a:picLocks noChangeAspect="1"/>
          </p:cNvPicPr>
          <p:nvPr/>
        </p:nvPicPr>
        <p:blipFill>
          <a:blip r:embed="rId3"/>
          <a:stretch>
            <a:fillRect/>
          </a:stretch>
        </p:blipFill>
        <p:spPr>
          <a:xfrm>
            <a:off x="282408" y="4784509"/>
            <a:ext cx="2358914" cy="2358914"/>
          </a:xfrm>
          <a:prstGeom prst="rect">
            <a:avLst/>
          </a:prstGeom>
          <a:ln w="12700">
            <a:miter lim="400000"/>
          </a:ln>
        </p:spPr>
      </p:pic>
      <p:pic>
        <p:nvPicPr>
          <p:cNvPr id="952" name="noun_Dishwasher_2379967.png" descr="noun_Dishwasher_2379967.png"/>
          <p:cNvPicPr>
            <a:picLocks noChangeAspect="1"/>
          </p:cNvPicPr>
          <p:nvPr/>
        </p:nvPicPr>
        <p:blipFill>
          <a:blip r:embed="rId3"/>
          <a:stretch>
            <a:fillRect/>
          </a:stretch>
        </p:blipFill>
        <p:spPr>
          <a:xfrm>
            <a:off x="1552199" y="4784509"/>
            <a:ext cx="2358914" cy="2358914"/>
          </a:xfrm>
          <a:prstGeom prst="rect">
            <a:avLst/>
          </a:prstGeom>
          <a:ln w="12700">
            <a:miter lim="400000"/>
          </a:ln>
        </p:spPr>
      </p:pic>
      <p:pic>
        <p:nvPicPr>
          <p:cNvPr id="953" name="noun_Dishwasher_2379967.png" descr="noun_Dishwasher_2379967.png"/>
          <p:cNvPicPr>
            <a:picLocks noChangeAspect="1"/>
          </p:cNvPicPr>
          <p:nvPr/>
        </p:nvPicPr>
        <p:blipFill>
          <a:blip r:embed="rId3"/>
          <a:stretch>
            <a:fillRect/>
          </a:stretch>
        </p:blipFill>
        <p:spPr>
          <a:xfrm>
            <a:off x="1552199" y="3374938"/>
            <a:ext cx="2358914" cy="2358914"/>
          </a:xfrm>
          <a:prstGeom prst="rect">
            <a:avLst/>
          </a:prstGeom>
          <a:ln w="12700">
            <a:miter lim="400000"/>
          </a:ln>
        </p:spPr>
      </p:pic>
      <p:grpSp>
        <p:nvGrpSpPr>
          <p:cNvPr id="956" name="Group"/>
          <p:cNvGrpSpPr/>
          <p:nvPr/>
        </p:nvGrpSpPr>
        <p:grpSpPr>
          <a:xfrm>
            <a:off x="4552413" y="2398259"/>
            <a:ext cx="3899496" cy="3052168"/>
            <a:chOff x="-1220787" y="0"/>
            <a:chExt cx="7798990" cy="6104334"/>
          </a:xfrm>
        </p:grpSpPr>
        <p:sp>
          <p:nvSpPr>
            <p:cNvPr id="954" name="Callout"/>
            <p:cNvSpPr/>
            <p:nvPr/>
          </p:nvSpPr>
          <p:spPr>
            <a:xfrm>
              <a:off x="-1220788" y="0"/>
              <a:ext cx="7798992" cy="6104335"/>
            </a:xfrm>
            <a:custGeom>
              <a:avLst/>
              <a:gdLst/>
              <a:ahLst/>
              <a:cxnLst>
                <a:cxn ang="0">
                  <a:pos x="wd2" y="hd2"/>
                </a:cxn>
                <a:cxn ang="5400000">
                  <a:pos x="wd2" y="hd2"/>
                </a:cxn>
                <a:cxn ang="10800000">
                  <a:pos x="wd2" y="hd2"/>
                </a:cxn>
                <a:cxn ang="16200000">
                  <a:pos x="wd2" y="hd2"/>
                </a:cxn>
              </a:cxnLst>
              <a:rect l="0" t="0" r="r" b="b"/>
              <a:pathLst>
                <a:path w="21600" h="21600" extrusionOk="0">
                  <a:moveTo>
                    <a:pt x="4226" y="0"/>
                  </a:moveTo>
                  <a:cubicBezTo>
                    <a:pt x="3760" y="0"/>
                    <a:pt x="3381" y="483"/>
                    <a:pt x="3381" y="1080"/>
                  </a:cubicBezTo>
                  <a:lnTo>
                    <a:pt x="3381" y="8639"/>
                  </a:lnTo>
                  <a:lnTo>
                    <a:pt x="0" y="10799"/>
                  </a:lnTo>
                  <a:lnTo>
                    <a:pt x="3381" y="12959"/>
                  </a:lnTo>
                  <a:lnTo>
                    <a:pt x="3381" y="20519"/>
                  </a:lnTo>
                  <a:cubicBezTo>
                    <a:pt x="3381" y="21115"/>
                    <a:pt x="3760" y="21600"/>
                    <a:pt x="4226" y="21600"/>
                  </a:cubicBezTo>
                  <a:lnTo>
                    <a:pt x="20755" y="21600"/>
                  </a:lnTo>
                  <a:cubicBezTo>
                    <a:pt x="21222" y="21600"/>
                    <a:pt x="21600" y="21115"/>
                    <a:pt x="21600" y="20519"/>
                  </a:cubicBezTo>
                  <a:lnTo>
                    <a:pt x="21600" y="1080"/>
                  </a:lnTo>
                  <a:cubicBezTo>
                    <a:pt x="21600" y="483"/>
                    <a:pt x="21222" y="0"/>
                    <a:pt x="20755" y="0"/>
                  </a:cubicBezTo>
                  <a:lnTo>
                    <a:pt x="4226" y="0"/>
                  </a:lnTo>
                  <a:close/>
                </a:path>
              </a:pathLst>
            </a:custGeom>
            <a:solidFill>
              <a:schemeClr val="accent1">
                <a:hueOff val="273561"/>
                <a:satOff val="2937"/>
                <a:lumOff val="-22233"/>
              </a:schemeClr>
            </a:solidFill>
            <a:ln w="12700" cap="flat">
              <a:noFill/>
              <a:miter lim="400000"/>
            </a:ln>
            <a:effectLst/>
          </p:spPr>
          <p:txBody>
            <a:bodyPr wrap="square" lIns="25400" tIns="25400" rIns="25400" bIns="25400" numCol="1" anchor="ctr">
              <a:noAutofit/>
            </a:bodyPr>
            <a:lstStyle/>
            <a:p>
              <a:pPr>
                <a:defRPr sz="3600" cap="all" baseline="-33333">
                  <a:solidFill>
                    <a:srgbClr val="0D213E"/>
                  </a:solidFill>
                  <a:latin typeface="+mn-lt"/>
                  <a:ea typeface="+mn-ea"/>
                  <a:cs typeface="+mn-cs"/>
                  <a:sym typeface="DIN Condensed Bold"/>
                </a:defRPr>
              </a:pPr>
              <a:endParaRPr/>
            </a:p>
          </p:txBody>
        </p:sp>
        <p:pic>
          <p:nvPicPr>
            <p:cNvPr id="955" name="Image" descr="Image"/>
            <p:cNvPicPr>
              <a:picLocks noChangeAspect="1"/>
            </p:cNvPicPr>
            <p:nvPr/>
          </p:nvPicPr>
          <p:blipFill>
            <a:blip r:embed="rId4"/>
            <a:stretch>
              <a:fillRect/>
            </a:stretch>
          </p:blipFill>
          <p:spPr>
            <a:xfrm>
              <a:off x="728323" y="721328"/>
              <a:ext cx="4319216" cy="4661678"/>
            </a:xfrm>
            <a:prstGeom prst="rect">
              <a:avLst/>
            </a:prstGeom>
            <a:ln w="12700" cap="flat">
              <a:noFill/>
              <a:miter lim="400000"/>
            </a:ln>
            <a:effectLst/>
          </p:spPr>
        </p:pic>
      </p:grpSp>
      <p:pic>
        <p:nvPicPr>
          <p:cNvPr id="957" name="noun_Dishwasher_2379967.png" descr="noun_Dishwasher_2379967.png"/>
          <p:cNvPicPr>
            <a:picLocks noChangeAspect="1"/>
          </p:cNvPicPr>
          <p:nvPr/>
        </p:nvPicPr>
        <p:blipFill>
          <a:blip r:embed="rId3"/>
          <a:stretch>
            <a:fillRect/>
          </a:stretch>
        </p:blipFill>
        <p:spPr>
          <a:xfrm>
            <a:off x="2859843" y="3374938"/>
            <a:ext cx="2358914" cy="2358914"/>
          </a:xfrm>
          <a:prstGeom prst="rect">
            <a:avLst/>
          </a:prstGeom>
          <a:ln w="12700">
            <a:miter lim="400000"/>
          </a:ln>
        </p:spPr>
      </p:pic>
      <p:sp>
        <p:nvSpPr>
          <p:cNvPr id="958" name="Cloud"/>
          <p:cNvSpPr/>
          <p:nvPr/>
        </p:nvSpPr>
        <p:spPr>
          <a:xfrm>
            <a:off x="9223620" y="3164344"/>
            <a:ext cx="2522165" cy="1519998"/>
          </a:xfrm>
          <a:custGeom>
            <a:avLst/>
            <a:gdLst/>
            <a:ahLst/>
            <a:cxnLst>
              <a:cxn ang="0">
                <a:pos x="wd2" y="hd2"/>
              </a:cxn>
              <a:cxn ang="5400000">
                <a:pos x="wd2" y="hd2"/>
              </a:cxn>
              <a:cxn ang="10800000">
                <a:pos x="wd2" y="hd2"/>
              </a:cxn>
              <a:cxn ang="16200000">
                <a:pos x="wd2" y="hd2"/>
              </a:cxn>
            </a:cxnLst>
            <a:rect l="0" t="0" r="r" b="b"/>
            <a:pathLst>
              <a:path w="21600" h="21600" extrusionOk="0">
                <a:moveTo>
                  <a:pt x="10603" y="0"/>
                </a:moveTo>
                <a:cubicBezTo>
                  <a:pt x="7967" y="0"/>
                  <a:pt x="5720" y="2939"/>
                  <a:pt x="4858" y="7062"/>
                </a:cubicBezTo>
                <a:cubicBezTo>
                  <a:pt x="4628" y="6992"/>
                  <a:pt x="4391" y="6953"/>
                  <a:pt x="4150" y="6953"/>
                </a:cubicBezTo>
                <a:cubicBezTo>
                  <a:pt x="1857" y="6953"/>
                  <a:pt x="0" y="10233"/>
                  <a:pt x="0" y="14278"/>
                </a:cubicBezTo>
                <a:cubicBezTo>
                  <a:pt x="0" y="18323"/>
                  <a:pt x="1857" y="21600"/>
                  <a:pt x="4150" y="21600"/>
                </a:cubicBezTo>
                <a:cubicBezTo>
                  <a:pt x="4193" y="21600"/>
                  <a:pt x="4237" y="21597"/>
                  <a:pt x="4280" y="21594"/>
                </a:cubicBezTo>
                <a:lnTo>
                  <a:pt x="10532" y="21597"/>
                </a:lnTo>
                <a:cubicBezTo>
                  <a:pt x="10555" y="21598"/>
                  <a:pt x="10579" y="21600"/>
                  <a:pt x="10603" y="21600"/>
                </a:cubicBezTo>
                <a:cubicBezTo>
                  <a:pt x="10626" y="21600"/>
                  <a:pt x="10648" y="21598"/>
                  <a:pt x="10672" y="21597"/>
                </a:cubicBezTo>
                <a:lnTo>
                  <a:pt x="18141" y="21600"/>
                </a:lnTo>
                <a:cubicBezTo>
                  <a:pt x="20051" y="21600"/>
                  <a:pt x="21600" y="18868"/>
                  <a:pt x="21600" y="15496"/>
                </a:cubicBezTo>
                <a:cubicBezTo>
                  <a:pt x="21600" y="12124"/>
                  <a:pt x="20051" y="9389"/>
                  <a:pt x="18141" y="9389"/>
                </a:cubicBezTo>
                <a:cubicBezTo>
                  <a:pt x="17627" y="9389"/>
                  <a:pt x="17139" y="9589"/>
                  <a:pt x="16701" y="9943"/>
                </a:cubicBezTo>
                <a:cubicBezTo>
                  <a:pt x="16453" y="4379"/>
                  <a:pt x="13819" y="0"/>
                  <a:pt x="10603" y="0"/>
                </a:cubicBezTo>
                <a:close/>
              </a:path>
            </a:pathLst>
          </a:custGeom>
          <a:blipFill>
            <a:blip r:embed="rId5"/>
            <a:stretch>
              <a:fillRect/>
            </a:stretch>
          </a:blipFill>
          <a:ln w="12700">
            <a:miter lim="400000"/>
          </a:ln>
        </p:spPr>
        <p:txBody>
          <a:bodyPr lIns="25400" tIns="25400" rIns="25400" bIns="25400" anchor="ctr"/>
          <a:lstStyle/>
          <a:p>
            <a:pPr>
              <a:defRPr sz="3600" cap="all" baseline="-11111">
                <a:solidFill>
                  <a:srgbClr val="FFFFFF"/>
                </a:solidFill>
                <a:latin typeface="+mn-lt"/>
                <a:ea typeface="+mn-ea"/>
                <a:cs typeface="+mn-cs"/>
                <a:sym typeface="DIN Condensed Bold"/>
              </a:defRPr>
            </a:pPr>
            <a:endParaRPr/>
          </a:p>
        </p:txBody>
      </p:sp>
      <p:sp>
        <p:nvSpPr>
          <p:cNvPr id="959" name="Gear"/>
          <p:cNvSpPr/>
          <p:nvPr/>
        </p:nvSpPr>
        <p:spPr>
          <a:xfrm>
            <a:off x="9995330" y="3505990"/>
            <a:ext cx="978744" cy="974496"/>
          </a:xfrm>
          <a:custGeom>
            <a:avLst/>
            <a:gdLst/>
            <a:ahLst/>
            <a:cxnLst>
              <a:cxn ang="0">
                <a:pos x="wd2" y="hd2"/>
              </a:cxn>
              <a:cxn ang="5400000">
                <a:pos x="wd2" y="hd2"/>
              </a:cxn>
              <a:cxn ang="10800000">
                <a:pos x="wd2" y="hd2"/>
              </a:cxn>
              <a:cxn ang="16200000">
                <a:pos x="wd2" y="hd2"/>
              </a:cxn>
            </a:cxnLst>
            <a:rect l="0" t="0" r="r" b="b"/>
            <a:pathLst>
              <a:path w="21600" h="21599" extrusionOk="0">
                <a:moveTo>
                  <a:pt x="9384" y="0"/>
                </a:moveTo>
                <a:cubicBezTo>
                  <a:pt x="9373" y="0"/>
                  <a:pt x="9237" y="27"/>
                  <a:pt x="9075" y="54"/>
                </a:cubicBezTo>
                <a:lnTo>
                  <a:pt x="7468" y="445"/>
                </a:lnTo>
                <a:cubicBezTo>
                  <a:pt x="7312" y="494"/>
                  <a:pt x="7177" y="531"/>
                  <a:pt x="7166" y="537"/>
                </a:cubicBezTo>
                <a:cubicBezTo>
                  <a:pt x="7161" y="542"/>
                  <a:pt x="7154" y="677"/>
                  <a:pt x="7154" y="840"/>
                </a:cubicBezTo>
                <a:lnTo>
                  <a:pt x="7166" y="1761"/>
                </a:lnTo>
                <a:cubicBezTo>
                  <a:pt x="7166" y="1924"/>
                  <a:pt x="7047" y="2119"/>
                  <a:pt x="6902" y="2190"/>
                </a:cubicBezTo>
                <a:lnTo>
                  <a:pt x="6151" y="2574"/>
                </a:lnTo>
                <a:cubicBezTo>
                  <a:pt x="6006" y="2655"/>
                  <a:pt x="5778" y="2644"/>
                  <a:pt x="5649" y="2547"/>
                </a:cubicBezTo>
                <a:lnTo>
                  <a:pt x="4900" y="2010"/>
                </a:lnTo>
                <a:cubicBezTo>
                  <a:pt x="4765" y="1913"/>
                  <a:pt x="4651" y="1842"/>
                  <a:pt x="4645" y="1848"/>
                </a:cubicBezTo>
                <a:cubicBezTo>
                  <a:pt x="4640" y="1853"/>
                  <a:pt x="4527" y="1941"/>
                  <a:pt x="4398" y="2044"/>
                </a:cubicBezTo>
                <a:lnTo>
                  <a:pt x="3162" y="3116"/>
                </a:lnTo>
                <a:cubicBezTo>
                  <a:pt x="3043" y="3230"/>
                  <a:pt x="2941" y="3327"/>
                  <a:pt x="2936" y="3333"/>
                </a:cubicBezTo>
                <a:cubicBezTo>
                  <a:pt x="2930" y="3338"/>
                  <a:pt x="2990" y="3462"/>
                  <a:pt x="3065" y="3609"/>
                </a:cubicBezTo>
                <a:lnTo>
                  <a:pt x="3490" y="4401"/>
                </a:lnTo>
                <a:cubicBezTo>
                  <a:pt x="3566" y="4548"/>
                  <a:pt x="3551" y="4769"/>
                  <a:pt x="3448" y="4899"/>
                </a:cubicBezTo>
                <a:lnTo>
                  <a:pt x="2909" y="5648"/>
                </a:lnTo>
                <a:cubicBezTo>
                  <a:pt x="2817" y="5783"/>
                  <a:pt x="2612" y="5879"/>
                  <a:pt x="2450" y="5858"/>
                </a:cubicBezTo>
                <a:lnTo>
                  <a:pt x="1548" y="5739"/>
                </a:lnTo>
                <a:cubicBezTo>
                  <a:pt x="1386" y="5717"/>
                  <a:pt x="1251" y="5707"/>
                  <a:pt x="1246" y="5712"/>
                </a:cubicBezTo>
                <a:cubicBezTo>
                  <a:pt x="1241" y="5717"/>
                  <a:pt x="1181" y="5848"/>
                  <a:pt x="1111" y="6000"/>
                </a:cubicBezTo>
                <a:lnTo>
                  <a:pt x="518" y="7483"/>
                </a:lnTo>
                <a:cubicBezTo>
                  <a:pt x="464" y="7640"/>
                  <a:pt x="420" y="7776"/>
                  <a:pt x="415" y="7781"/>
                </a:cubicBezTo>
                <a:cubicBezTo>
                  <a:pt x="415" y="7792"/>
                  <a:pt x="523" y="7874"/>
                  <a:pt x="658" y="7966"/>
                </a:cubicBezTo>
                <a:lnTo>
                  <a:pt x="1381" y="8454"/>
                </a:lnTo>
                <a:cubicBezTo>
                  <a:pt x="1516" y="8546"/>
                  <a:pt x="1602" y="8752"/>
                  <a:pt x="1570" y="8914"/>
                </a:cubicBezTo>
                <a:lnTo>
                  <a:pt x="1420" y="9944"/>
                </a:lnTo>
                <a:cubicBezTo>
                  <a:pt x="1404" y="10106"/>
                  <a:pt x="1263" y="10291"/>
                  <a:pt x="1106" y="10345"/>
                </a:cubicBezTo>
                <a:lnTo>
                  <a:pt x="280" y="10648"/>
                </a:lnTo>
                <a:cubicBezTo>
                  <a:pt x="123" y="10702"/>
                  <a:pt x="0" y="10758"/>
                  <a:pt x="0" y="10769"/>
                </a:cubicBezTo>
                <a:cubicBezTo>
                  <a:pt x="0" y="10779"/>
                  <a:pt x="6" y="10919"/>
                  <a:pt x="17" y="11082"/>
                </a:cubicBezTo>
                <a:lnTo>
                  <a:pt x="167" y="12626"/>
                </a:lnTo>
                <a:cubicBezTo>
                  <a:pt x="194" y="12789"/>
                  <a:pt x="210" y="12930"/>
                  <a:pt x="216" y="12941"/>
                </a:cubicBezTo>
                <a:cubicBezTo>
                  <a:pt x="216" y="12952"/>
                  <a:pt x="350" y="12974"/>
                  <a:pt x="518" y="12990"/>
                </a:cubicBezTo>
                <a:lnTo>
                  <a:pt x="1354" y="13082"/>
                </a:lnTo>
                <a:cubicBezTo>
                  <a:pt x="1516" y="13098"/>
                  <a:pt x="1688" y="13245"/>
                  <a:pt x="1737" y="13402"/>
                </a:cubicBezTo>
                <a:lnTo>
                  <a:pt x="2121" y="14501"/>
                </a:lnTo>
                <a:cubicBezTo>
                  <a:pt x="2181" y="14653"/>
                  <a:pt x="2142" y="14881"/>
                  <a:pt x="2028" y="15000"/>
                </a:cubicBezTo>
                <a:lnTo>
                  <a:pt x="1457" y="15624"/>
                </a:lnTo>
                <a:cubicBezTo>
                  <a:pt x="1349" y="15743"/>
                  <a:pt x="1258" y="15850"/>
                  <a:pt x="1263" y="15856"/>
                </a:cubicBezTo>
                <a:cubicBezTo>
                  <a:pt x="1268" y="15861"/>
                  <a:pt x="1338" y="15986"/>
                  <a:pt x="1425" y="16127"/>
                </a:cubicBezTo>
                <a:lnTo>
                  <a:pt x="2256" y="17380"/>
                </a:lnTo>
                <a:cubicBezTo>
                  <a:pt x="2353" y="17510"/>
                  <a:pt x="2440" y="17623"/>
                  <a:pt x="2445" y="17634"/>
                </a:cubicBezTo>
                <a:cubicBezTo>
                  <a:pt x="2450" y="17639"/>
                  <a:pt x="2579" y="17595"/>
                  <a:pt x="2730" y="17535"/>
                </a:cubicBezTo>
                <a:lnTo>
                  <a:pt x="3490" y="17232"/>
                </a:lnTo>
                <a:cubicBezTo>
                  <a:pt x="3641" y="17173"/>
                  <a:pt x="3863" y="17216"/>
                  <a:pt x="3976" y="17336"/>
                </a:cubicBezTo>
                <a:lnTo>
                  <a:pt x="4905" y="18192"/>
                </a:lnTo>
                <a:cubicBezTo>
                  <a:pt x="5029" y="18295"/>
                  <a:pt x="5100" y="18511"/>
                  <a:pt x="5062" y="18673"/>
                </a:cubicBezTo>
                <a:lnTo>
                  <a:pt x="4851" y="19476"/>
                </a:lnTo>
                <a:cubicBezTo>
                  <a:pt x="4808" y="19633"/>
                  <a:pt x="4780" y="19769"/>
                  <a:pt x="4785" y="19774"/>
                </a:cubicBezTo>
                <a:cubicBezTo>
                  <a:pt x="4791" y="19780"/>
                  <a:pt x="4915" y="19850"/>
                  <a:pt x="5055" y="19937"/>
                </a:cubicBezTo>
                <a:lnTo>
                  <a:pt x="6345" y="20631"/>
                </a:lnTo>
                <a:cubicBezTo>
                  <a:pt x="6491" y="20701"/>
                  <a:pt x="6621" y="20761"/>
                  <a:pt x="6632" y="20766"/>
                </a:cubicBezTo>
                <a:cubicBezTo>
                  <a:pt x="6637" y="20772"/>
                  <a:pt x="6735" y="20668"/>
                  <a:pt x="6843" y="20543"/>
                </a:cubicBezTo>
                <a:lnTo>
                  <a:pt x="7370" y="19932"/>
                </a:lnTo>
                <a:cubicBezTo>
                  <a:pt x="7478" y="19807"/>
                  <a:pt x="7694" y="19742"/>
                  <a:pt x="7851" y="19791"/>
                </a:cubicBezTo>
                <a:lnTo>
                  <a:pt x="9136" y="20116"/>
                </a:lnTo>
                <a:cubicBezTo>
                  <a:pt x="9298" y="20149"/>
                  <a:pt x="9459" y="20306"/>
                  <a:pt x="9497" y="20468"/>
                </a:cubicBezTo>
                <a:lnTo>
                  <a:pt x="9680" y="21259"/>
                </a:lnTo>
                <a:cubicBezTo>
                  <a:pt x="9718" y="21422"/>
                  <a:pt x="9756" y="21552"/>
                  <a:pt x="9761" y="21552"/>
                </a:cubicBezTo>
                <a:cubicBezTo>
                  <a:pt x="9767" y="21552"/>
                  <a:pt x="9911" y="21562"/>
                  <a:pt x="10073" y="21573"/>
                </a:cubicBezTo>
                <a:lnTo>
                  <a:pt x="10500" y="21595"/>
                </a:lnTo>
                <a:cubicBezTo>
                  <a:pt x="10662" y="21600"/>
                  <a:pt x="10931" y="21600"/>
                  <a:pt x="11098" y="21595"/>
                </a:cubicBezTo>
                <a:lnTo>
                  <a:pt x="11525" y="21573"/>
                </a:lnTo>
                <a:cubicBezTo>
                  <a:pt x="11687" y="21562"/>
                  <a:pt x="11828" y="21552"/>
                  <a:pt x="11839" y="21552"/>
                </a:cubicBezTo>
                <a:cubicBezTo>
                  <a:pt x="11849" y="21552"/>
                  <a:pt x="11882" y="21416"/>
                  <a:pt x="11920" y="21259"/>
                </a:cubicBezTo>
                <a:lnTo>
                  <a:pt x="12103" y="20468"/>
                </a:lnTo>
                <a:cubicBezTo>
                  <a:pt x="12141" y="20306"/>
                  <a:pt x="12302" y="20149"/>
                  <a:pt x="12464" y="20116"/>
                </a:cubicBezTo>
                <a:lnTo>
                  <a:pt x="13749" y="19791"/>
                </a:lnTo>
                <a:cubicBezTo>
                  <a:pt x="13906" y="19742"/>
                  <a:pt x="14120" y="19807"/>
                  <a:pt x="14228" y="19932"/>
                </a:cubicBezTo>
                <a:lnTo>
                  <a:pt x="14757" y="20543"/>
                </a:lnTo>
                <a:cubicBezTo>
                  <a:pt x="14865" y="20668"/>
                  <a:pt x="14957" y="20767"/>
                  <a:pt x="14968" y="20766"/>
                </a:cubicBezTo>
                <a:cubicBezTo>
                  <a:pt x="14974" y="20761"/>
                  <a:pt x="15102" y="20701"/>
                  <a:pt x="15253" y="20631"/>
                </a:cubicBezTo>
                <a:lnTo>
                  <a:pt x="16543" y="19937"/>
                </a:lnTo>
                <a:cubicBezTo>
                  <a:pt x="16683" y="19850"/>
                  <a:pt x="16802" y="19780"/>
                  <a:pt x="16813" y="19774"/>
                </a:cubicBezTo>
                <a:cubicBezTo>
                  <a:pt x="16818" y="19769"/>
                  <a:pt x="16792" y="19633"/>
                  <a:pt x="16749" y="19476"/>
                </a:cubicBezTo>
                <a:lnTo>
                  <a:pt x="16538" y="18673"/>
                </a:lnTo>
                <a:cubicBezTo>
                  <a:pt x="16495" y="18516"/>
                  <a:pt x="16565" y="18301"/>
                  <a:pt x="16695" y="18192"/>
                </a:cubicBezTo>
                <a:lnTo>
                  <a:pt x="17622" y="17336"/>
                </a:lnTo>
                <a:cubicBezTo>
                  <a:pt x="17736" y="17216"/>
                  <a:pt x="17957" y="17173"/>
                  <a:pt x="18108" y="17232"/>
                </a:cubicBezTo>
                <a:lnTo>
                  <a:pt x="18868" y="17535"/>
                </a:lnTo>
                <a:cubicBezTo>
                  <a:pt x="19019" y="17595"/>
                  <a:pt x="19150" y="17639"/>
                  <a:pt x="19155" y="17634"/>
                </a:cubicBezTo>
                <a:cubicBezTo>
                  <a:pt x="19160" y="17628"/>
                  <a:pt x="19247" y="17515"/>
                  <a:pt x="19344" y="17380"/>
                </a:cubicBezTo>
                <a:lnTo>
                  <a:pt x="20175" y="16127"/>
                </a:lnTo>
                <a:cubicBezTo>
                  <a:pt x="20262" y="15986"/>
                  <a:pt x="20332" y="15861"/>
                  <a:pt x="20337" y="15856"/>
                </a:cubicBezTo>
                <a:cubicBezTo>
                  <a:pt x="20342" y="15850"/>
                  <a:pt x="20256" y="15743"/>
                  <a:pt x="20143" y="15624"/>
                </a:cubicBezTo>
                <a:lnTo>
                  <a:pt x="19570" y="14989"/>
                </a:lnTo>
                <a:cubicBezTo>
                  <a:pt x="19462" y="14869"/>
                  <a:pt x="19419" y="14642"/>
                  <a:pt x="19479" y="14491"/>
                </a:cubicBezTo>
                <a:lnTo>
                  <a:pt x="19862" y="13390"/>
                </a:lnTo>
                <a:cubicBezTo>
                  <a:pt x="19910" y="13233"/>
                  <a:pt x="20082" y="13088"/>
                  <a:pt x="20244" y="13072"/>
                </a:cubicBezTo>
                <a:lnTo>
                  <a:pt x="21081" y="12978"/>
                </a:lnTo>
                <a:cubicBezTo>
                  <a:pt x="21243" y="12962"/>
                  <a:pt x="21379" y="12940"/>
                  <a:pt x="21384" y="12929"/>
                </a:cubicBezTo>
                <a:cubicBezTo>
                  <a:pt x="21384" y="12918"/>
                  <a:pt x="21404" y="12784"/>
                  <a:pt x="21431" y="12616"/>
                </a:cubicBezTo>
                <a:lnTo>
                  <a:pt x="21583" y="11072"/>
                </a:lnTo>
                <a:cubicBezTo>
                  <a:pt x="21594" y="10909"/>
                  <a:pt x="21600" y="10767"/>
                  <a:pt x="21600" y="10757"/>
                </a:cubicBezTo>
                <a:cubicBezTo>
                  <a:pt x="21584" y="10757"/>
                  <a:pt x="21460" y="10702"/>
                  <a:pt x="21303" y="10648"/>
                </a:cubicBezTo>
                <a:lnTo>
                  <a:pt x="20477" y="10345"/>
                </a:lnTo>
                <a:cubicBezTo>
                  <a:pt x="20321" y="10291"/>
                  <a:pt x="20180" y="10106"/>
                  <a:pt x="20163" y="9944"/>
                </a:cubicBezTo>
                <a:lnTo>
                  <a:pt x="20013" y="8914"/>
                </a:lnTo>
                <a:cubicBezTo>
                  <a:pt x="19981" y="8752"/>
                  <a:pt x="20067" y="8546"/>
                  <a:pt x="20202" y="8454"/>
                </a:cubicBezTo>
                <a:lnTo>
                  <a:pt x="20926" y="7966"/>
                </a:lnTo>
                <a:cubicBezTo>
                  <a:pt x="21060" y="7874"/>
                  <a:pt x="21174" y="7792"/>
                  <a:pt x="21168" y="7781"/>
                </a:cubicBezTo>
                <a:cubicBezTo>
                  <a:pt x="21168" y="7770"/>
                  <a:pt x="21119" y="7640"/>
                  <a:pt x="21065" y="7483"/>
                </a:cubicBezTo>
                <a:lnTo>
                  <a:pt x="20472" y="6000"/>
                </a:lnTo>
                <a:cubicBezTo>
                  <a:pt x="20402" y="5848"/>
                  <a:pt x="20342" y="5723"/>
                  <a:pt x="20337" y="5712"/>
                </a:cubicBezTo>
                <a:cubicBezTo>
                  <a:pt x="20332" y="5701"/>
                  <a:pt x="20197" y="5717"/>
                  <a:pt x="20035" y="5739"/>
                </a:cubicBezTo>
                <a:lnTo>
                  <a:pt x="19133" y="5858"/>
                </a:lnTo>
                <a:cubicBezTo>
                  <a:pt x="18971" y="5879"/>
                  <a:pt x="18761" y="5788"/>
                  <a:pt x="18674" y="5648"/>
                </a:cubicBezTo>
                <a:lnTo>
                  <a:pt x="18135" y="4899"/>
                </a:lnTo>
                <a:cubicBezTo>
                  <a:pt x="18032" y="4769"/>
                  <a:pt x="18017" y="4548"/>
                  <a:pt x="18093" y="4401"/>
                </a:cubicBezTo>
                <a:lnTo>
                  <a:pt x="18518" y="3609"/>
                </a:lnTo>
                <a:cubicBezTo>
                  <a:pt x="18593" y="3462"/>
                  <a:pt x="18653" y="3338"/>
                  <a:pt x="18647" y="3333"/>
                </a:cubicBezTo>
                <a:cubicBezTo>
                  <a:pt x="18642" y="3327"/>
                  <a:pt x="18540" y="3230"/>
                  <a:pt x="18422" y="3116"/>
                </a:cubicBezTo>
                <a:lnTo>
                  <a:pt x="17186" y="2044"/>
                </a:lnTo>
                <a:cubicBezTo>
                  <a:pt x="17056" y="1941"/>
                  <a:pt x="16943" y="1853"/>
                  <a:pt x="16938" y="1848"/>
                </a:cubicBezTo>
                <a:cubicBezTo>
                  <a:pt x="16932" y="1842"/>
                  <a:pt x="16813" y="1918"/>
                  <a:pt x="16683" y="2010"/>
                </a:cubicBezTo>
                <a:lnTo>
                  <a:pt x="15934" y="2547"/>
                </a:lnTo>
                <a:cubicBezTo>
                  <a:pt x="15800" y="2644"/>
                  <a:pt x="15572" y="2655"/>
                  <a:pt x="15432" y="2574"/>
                </a:cubicBezTo>
                <a:lnTo>
                  <a:pt x="14682" y="2190"/>
                </a:lnTo>
                <a:cubicBezTo>
                  <a:pt x="14531" y="2119"/>
                  <a:pt x="14411" y="1929"/>
                  <a:pt x="14417" y="1761"/>
                </a:cubicBezTo>
                <a:lnTo>
                  <a:pt x="14429" y="840"/>
                </a:lnTo>
                <a:cubicBezTo>
                  <a:pt x="14429" y="677"/>
                  <a:pt x="14428" y="537"/>
                  <a:pt x="14417" y="537"/>
                </a:cubicBezTo>
                <a:cubicBezTo>
                  <a:pt x="14411" y="531"/>
                  <a:pt x="14272" y="494"/>
                  <a:pt x="14115" y="445"/>
                </a:cubicBezTo>
                <a:lnTo>
                  <a:pt x="12508" y="54"/>
                </a:lnTo>
                <a:cubicBezTo>
                  <a:pt x="12346" y="22"/>
                  <a:pt x="12205" y="0"/>
                  <a:pt x="12200" y="0"/>
                </a:cubicBezTo>
                <a:cubicBezTo>
                  <a:pt x="12189" y="0"/>
                  <a:pt x="12125" y="120"/>
                  <a:pt x="12049" y="266"/>
                </a:cubicBezTo>
                <a:lnTo>
                  <a:pt x="11628" y="1096"/>
                </a:lnTo>
                <a:cubicBezTo>
                  <a:pt x="11552" y="1242"/>
                  <a:pt x="11358" y="1355"/>
                  <a:pt x="11196" y="1350"/>
                </a:cubicBezTo>
                <a:lnTo>
                  <a:pt x="10387" y="1350"/>
                </a:lnTo>
                <a:cubicBezTo>
                  <a:pt x="10225" y="1355"/>
                  <a:pt x="10025" y="1242"/>
                  <a:pt x="9955" y="1096"/>
                </a:cubicBezTo>
                <a:lnTo>
                  <a:pt x="9534" y="266"/>
                </a:lnTo>
                <a:cubicBezTo>
                  <a:pt x="9458" y="120"/>
                  <a:pt x="9394" y="0"/>
                  <a:pt x="9384" y="0"/>
                </a:cubicBezTo>
                <a:close/>
                <a:moveTo>
                  <a:pt x="10792" y="5820"/>
                </a:moveTo>
                <a:cubicBezTo>
                  <a:pt x="13533" y="5820"/>
                  <a:pt x="15761" y="8053"/>
                  <a:pt x="15761" y="10811"/>
                </a:cubicBezTo>
                <a:cubicBezTo>
                  <a:pt x="15761" y="13569"/>
                  <a:pt x="13533" y="15801"/>
                  <a:pt x="10792" y="15801"/>
                </a:cubicBezTo>
                <a:cubicBezTo>
                  <a:pt x="8051" y="15801"/>
                  <a:pt x="5822" y="13569"/>
                  <a:pt x="5822" y="10811"/>
                </a:cubicBezTo>
                <a:cubicBezTo>
                  <a:pt x="5822" y="8053"/>
                  <a:pt x="8045" y="5820"/>
                  <a:pt x="10792" y="5820"/>
                </a:cubicBezTo>
                <a:close/>
                <a:moveTo>
                  <a:pt x="10792" y="7592"/>
                </a:moveTo>
                <a:cubicBezTo>
                  <a:pt x="9016" y="7592"/>
                  <a:pt x="7581" y="9033"/>
                  <a:pt x="7581" y="10816"/>
                </a:cubicBezTo>
                <a:cubicBezTo>
                  <a:pt x="7581" y="12593"/>
                  <a:pt x="9016" y="14040"/>
                  <a:pt x="10792" y="14040"/>
                </a:cubicBezTo>
                <a:cubicBezTo>
                  <a:pt x="12567" y="14040"/>
                  <a:pt x="14002" y="12599"/>
                  <a:pt x="14002" y="10816"/>
                </a:cubicBezTo>
                <a:cubicBezTo>
                  <a:pt x="14002" y="9033"/>
                  <a:pt x="12567" y="7592"/>
                  <a:pt x="10792" y="7592"/>
                </a:cubicBezTo>
                <a:close/>
              </a:path>
            </a:pathLst>
          </a:custGeom>
          <a:solidFill>
            <a:srgbClr val="FFFFFF"/>
          </a:solidFill>
          <a:ln w="12700">
            <a:miter lim="400000"/>
          </a:ln>
        </p:spPr>
        <p:txBody>
          <a:bodyPr lIns="25400" tIns="25400" rIns="25400" bIns="25400" anchor="ctr"/>
          <a:lstStyle/>
          <a:p>
            <a:pPr>
              <a:defRPr sz="3600" cap="all" baseline="-33333">
                <a:solidFill>
                  <a:srgbClr val="0D213E"/>
                </a:solidFill>
                <a:latin typeface="+mn-lt"/>
                <a:ea typeface="+mn-ea"/>
                <a:cs typeface="+mn-cs"/>
                <a:sym typeface="DIN Condensed Bold"/>
              </a:defRPr>
            </a:pPr>
            <a:endParaRPr/>
          </a:p>
        </p:txBody>
      </p:sp>
      <p:sp>
        <p:nvSpPr>
          <p:cNvPr id="960" name="Arrow"/>
          <p:cNvSpPr/>
          <p:nvPr/>
        </p:nvSpPr>
        <p:spPr>
          <a:xfrm>
            <a:off x="7490325" y="3402024"/>
            <a:ext cx="1649020" cy="1182428"/>
          </a:xfrm>
          <a:prstGeom prst="rightArrow">
            <a:avLst>
              <a:gd name="adj1" fmla="val 32000"/>
              <a:gd name="adj2" fmla="val 34370"/>
            </a:avLst>
          </a:prstGeom>
          <a:solidFill>
            <a:schemeClr val="accent1">
              <a:hueOff val="273561"/>
              <a:satOff val="2937"/>
              <a:lumOff val="-22233"/>
            </a:schemeClr>
          </a:solidFill>
          <a:ln w="12700">
            <a:miter lim="400000"/>
          </a:ln>
        </p:spPr>
        <p:txBody>
          <a:bodyPr lIns="25400" tIns="25400" rIns="25400" bIns="25400" anchor="ctr"/>
          <a:lstStyle/>
          <a:p>
            <a:pPr>
              <a:defRPr sz="3600" cap="all" baseline="-33333">
                <a:solidFill>
                  <a:srgbClr val="0D213E"/>
                </a:solidFill>
                <a:latin typeface="+mn-lt"/>
                <a:ea typeface="+mn-ea"/>
                <a:cs typeface="+mn-cs"/>
                <a:sym typeface="DIN Condensed Bold"/>
              </a:defRPr>
            </a:pPr>
            <a:endParaRPr/>
          </a:p>
        </p:txBody>
      </p:sp>
      <p:pic>
        <p:nvPicPr>
          <p:cNvPr id="961" name="Screenshot 2019-06-12 15.30.02.png" descr="Screenshot 2019-06-12 15.30.02.png"/>
          <p:cNvPicPr>
            <a:picLocks noChangeAspect="1"/>
          </p:cNvPicPr>
          <p:nvPr/>
        </p:nvPicPr>
        <p:blipFill>
          <a:blip r:embed="rId6"/>
          <a:stretch>
            <a:fillRect/>
          </a:stretch>
        </p:blipFill>
        <p:spPr>
          <a:xfrm>
            <a:off x="8683082" y="4731788"/>
            <a:ext cx="3532241" cy="1627552"/>
          </a:xfrm>
          <a:prstGeom prst="rect">
            <a:avLst/>
          </a:prstGeom>
          <a:ln w="12700">
            <a:miter lim="400000"/>
          </a:ln>
        </p:spPr>
      </p:pic>
    </p:spTree>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iterate>
                                    <p:tmAbs val="0"/>
                                  </p:iterate>
                                  <p:childTnLst>
                                    <p:set>
                                      <p:cBhvr>
                                        <p:cTn id="6" fill="hold"/>
                                        <p:tgtEl>
                                          <p:spTgt spid="960"/>
                                        </p:tgtEl>
                                        <p:attrNameLst>
                                          <p:attrName>style.visibility</p:attrName>
                                        </p:attrNameLst>
                                      </p:cBhvr>
                                      <p:to>
                                        <p:strVal val="visible"/>
                                      </p:to>
                                    </p:set>
                                    <p:animEffect transition="in" filter="wipe(left)">
                                      <p:cBhvr>
                                        <p:cTn id="7" dur="1000"/>
                                        <p:tgtEl>
                                          <p:spTgt spid="960"/>
                                        </p:tgtEl>
                                      </p:cBhvr>
                                    </p:animEffect>
                                  </p:childTnLst>
                                </p:cTn>
                              </p:par>
                            </p:childTnLst>
                          </p:cTn>
                        </p:par>
                        <p:par>
                          <p:cTn id="8" fill="hold">
                            <p:stCondLst>
                              <p:cond delay="1000"/>
                            </p:stCondLst>
                            <p:childTnLst>
                              <p:par>
                                <p:cTn id="9" presetID="9" presetClass="entr" fill="hold" grpId="0" nodeType="afterEffect">
                                  <p:stCondLst>
                                    <p:cond delay="0"/>
                                  </p:stCondLst>
                                  <p:iterate>
                                    <p:tmAbs val="0"/>
                                  </p:iterate>
                                  <p:childTnLst>
                                    <p:set>
                                      <p:cBhvr>
                                        <p:cTn id="10" fill="hold"/>
                                        <p:tgtEl>
                                          <p:spTgt spid="958"/>
                                        </p:tgtEl>
                                        <p:attrNameLst>
                                          <p:attrName>style.visibility</p:attrName>
                                        </p:attrNameLst>
                                      </p:cBhvr>
                                      <p:to>
                                        <p:strVal val="visible"/>
                                      </p:to>
                                    </p:set>
                                    <p:animEffect transition="in" filter="dissolve">
                                      <p:cBhvr>
                                        <p:cTn id="11" dur="1500"/>
                                        <p:tgtEl>
                                          <p:spTgt spid="958"/>
                                        </p:tgtEl>
                                      </p:cBhvr>
                                    </p:animEffect>
                                  </p:childTnLst>
                                </p:cTn>
                              </p:par>
                            </p:childTnLst>
                          </p:cTn>
                        </p:par>
                        <p:par>
                          <p:cTn id="12" fill="hold">
                            <p:stCondLst>
                              <p:cond delay="2500"/>
                            </p:stCondLst>
                            <p:childTnLst>
                              <p:par>
                                <p:cTn id="13" presetID="9" presetClass="entr" fill="hold" grpId="0" nodeType="afterEffect">
                                  <p:stCondLst>
                                    <p:cond delay="0"/>
                                  </p:stCondLst>
                                  <p:iterate>
                                    <p:tmAbs val="0"/>
                                  </p:iterate>
                                  <p:childTnLst>
                                    <p:set>
                                      <p:cBhvr>
                                        <p:cTn id="14" fill="hold"/>
                                        <p:tgtEl>
                                          <p:spTgt spid="959"/>
                                        </p:tgtEl>
                                        <p:attrNameLst>
                                          <p:attrName>style.visibility</p:attrName>
                                        </p:attrNameLst>
                                      </p:cBhvr>
                                      <p:to>
                                        <p:strVal val="visible"/>
                                      </p:to>
                                    </p:set>
                                    <p:animEffect transition="in" filter="dissolve">
                                      <p:cBhvr>
                                        <p:cTn id="15" dur="1500"/>
                                        <p:tgtEl>
                                          <p:spTgt spid="959"/>
                                        </p:tgtEl>
                                      </p:cBhvr>
                                    </p:animEffect>
                                  </p:childTnLst>
                                </p:cTn>
                              </p:par>
                            </p:childTnLst>
                          </p:cTn>
                        </p:par>
                        <p:par>
                          <p:cTn id="16" fill="hold">
                            <p:stCondLst>
                              <p:cond delay="4000"/>
                            </p:stCondLst>
                            <p:childTnLst>
                              <p:par>
                                <p:cTn id="17" presetID="10" presetClass="entr" fill="hold" grpId="0" nodeType="afterEffect">
                                  <p:stCondLst>
                                    <p:cond delay="0"/>
                                  </p:stCondLst>
                                  <p:iterate>
                                    <p:tmAbs val="0"/>
                                  </p:iterate>
                                  <p:childTnLst>
                                    <p:set>
                                      <p:cBhvr>
                                        <p:cTn id="18" fill="hold"/>
                                        <p:tgtEl>
                                          <p:spTgt spid="961"/>
                                        </p:tgtEl>
                                        <p:attrNameLst>
                                          <p:attrName>style.visibility</p:attrName>
                                        </p:attrNameLst>
                                      </p:cBhvr>
                                      <p:to>
                                        <p:strVal val="visible"/>
                                      </p:to>
                                    </p:set>
                                    <p:animEffect transition="in" filter="fade">
                                      <p:cBhvr>
                                        <p:cTn id="19" dur="1000"/>
                                        <p:tgtEl>
                                          <p:spTgt spid="961"/>
                                        </p:tgtEl>
                                      </p:cBhvr>
                                    </p:animEffect>
                                  </p:childTnLst>
                                </p:cTn>
                              </p:par>
                            </p:childTnLst>
                          </p:cTn>
                        </p:par>
                        <p:par>
                          <p:cTn id="20" fill="hold">
                            <p:stCondLst>
                              <p:cond delay="0"/>
                            </p:stCondLst>
                            <p:childTnLst>
                              <p:par>
                                <p:cTn id="21" presetID="8" presetClass="emph" presetSubtype="0" accel="50000" decel="50000" fill="hold" grpId="1" nodeType="withEffect">
                                  <p:stCondLst>
                                    <p:cond delay="0"/>
                                  </p:stCondLst>
                                  <p:childTnLst>
                                    <p:animRot by="21540000">
                                      <p:cBhvr>
                                        <p:cTn id="22" dur="3000" fill="hold"/>
                                        <p:tgtEl>
                                          <p:spTgt spid="959"/>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8" grpId="0" animBg="1" advAuto="0"/>
      <p:bldP spid="959" grpId="0" animBg="1" advAuto="0"/>
      <p:bldP spid="959" grpId="1" animBg="1" advAuto="0"/>
      <p:bldP spid="960" grpId="0" animBg="1" advAuto="0"/>
      <p:bldP spid="961" grpId="0" animBg="1" advAuto="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5" name="There is no Cloud if the network is offline"/>
          <p:cNvSpPr txBox="1">
            <a:spLocks noGrp="1"/>
          </p:cNvSpPr>
          <p:nvPr>
            <p:ph type="title"/>
          </p:nvPr>
        </p:nvSpPr>
        <p:spPr>
          <a:xfrm>
            <a:off x="1346727" y="343865"/>
            <a:ext cx="8398253" cy="625089"/>
          </a:xfrm>
          <a:prstGeom prst="rect">
            <a:avLst/>
          </a:prstGeom>
        </p:spPr>
        <p:txBody>
          <a:bodyPr>
            <a:normAutofit fontScale="90000"/>
          </a:bodyPr>
          <a:lstStyle/>
          <a:p>
            <a:r>
              <a:rPr dirty="0"/>
              <a:t>There is no Cloud if the network is offline</a:t>
            </a:r>
          </a:p>
        </p:txBody>
      </p:sp>
      <p:pic>
        <p:nvPicPr>
          <p:cNvPr id="966" name="noun_Dishwasher_2379967.png" descr="noun_Dishwasher_2379967.png"/>
          <p:cNvPicPr>
            <a:picLocks noChangeAspect="1"/>
          </p:cNvPicPr>
          <p:nvPr/>
        </p:nvPicPr>
        <p:blipFill>
          <a:blip r:embed="rId3"/>
          <a:stretch>
            <a:fillRect/>
          </a:stretch>
        </p:blipFill>
        <p:spPr>
          <a:xfrm>
            <a:off x="161465" y="576557"/>
            <a:ext cx="2358914" cy="2358914"/>
          </a:xfrm>
          <a:prstGeom prst="rect">
            <a:avLst/>
          </a:prstGeom>
          <a:ln w="12700">
            <a:miter lim="400000"/>
          </a:ln>
        </p:spPr>
      </p:pic>
      <p:pic>
        <p:nvPicPr>
          <p:cNvPr id="967" name="noun_Dishwasher_2379967.png" descr="noun_Dishwasher_2379967.png"/>
          <p:cNvPicPr>
            <a:picLocks noChangeAspect="1"/>
          </p:cNvPicPr>
          <p:nvPr/>
        </p:nvPicPr>
        <p:blipFill>
          <a:blip r:embed="rId3"/>
          <a:stretch>
            <a:fillRect/>
          </a:stretch>
        </p:blipFill>
        <p:spPr>
          <a:xfrm>
            <a:off x="2738900" y="576557"/>
            <a:ext cx="2358914" cy="2358914"/>
          </a:xfrm>
          <a:prstGeom prst="rect">
            <a:avLst/>
          </a:prstGeom>
          <a:ln w="12700">
            <a:miter lim="400000"/>
          </a:ln>
        </p:spPr>
      </p:pic>
      <p:pic>
        <p:nvPicPr>
          <p:cNvPr id="968" name="noun_Dishwasher_2379967.png" descr="noun_Dishwasher_2379967.png"/>
          <p:cNvPicPr>
            <a:picLocks noChangeAspect="1"/>
          </p:cNvPicPr>
          <p:nvPr/>
        </p:nvPicPr>
        <p:blipFill>
          <a:blip r:embed="rId3"/>
          <a:stretch>
            <a:fillRect/>
          </a:stretch>
        </p:blipFill>
        <p:spPr>
          <a:xfrm>
            <a:off x="2738900" y="1986128"/>
            <a:ext cx="2358914" cy="2358914"/>
          </a:xfrm>
          <a:prstGeom prst="rect">
            <a:avLst/>
          </a:prstGeom>
          <a:ln w="12700">
            <a:miter lim="400000"/>
          </a:ln>
        </p:spPr>
      </p:pic>
      <p:pic>
        <p:nvPicPr>
          <p:cNvPr id="969" name="noun_Dishwasher_2379967.png" descr="noun_Dishwasher_2379967.png"/>
          <p:cNvPicPr>
            <a:picLocks noChangeAspect="1"/>
          </p:cNvPicPr>
          <p:nvPr/>
        </p:nvPicPr>
        <p:blipFill>
          <a:blip r:embed="rId3"/>
          <a:stretch>
            <a:fillRect/>
          </a:stretch>
        </p:blipFill>
        <p:spPr>
          <a:xfrm>
            <a:off x="161465" y="1986128"/>
            <a:ext cx="2358914" cy="2358914"/>
          </a:xfrm>
          <a:prstGeom prst="rect">
            <a:avLst/>
          </a:prstGeom>
          <a:ln w="12700">
            <a:miter lim="400000"/>
          </a:ln>
        </p:spPr>
      </p:pic>
      <p:pic>
        <p:nvPicPr>
          <p:cNvPr id="970" name="noun_Dishwasher_2379967.png" descr="noun_Dishwasher_2379967.png"/>
          <p:cNvPicPr>
            <a:picLocks noChangeAspect="1"/>
          </p:cNvPicPr>
          <p:nvPr/>
        </p:nvPicPr>
        <p:blipFill>
          <a:blip r:embed="rId3"/>
          <a:stretch>
            <a:fillRect/>
          </a:stretch>
        </p:blipFill>
        <p:spPr>
          <a:xfrm>
            <a:off x="1431256" y="576557"/>
            <a:ext cx="2358914" cy="2358914"/>
          </a:xfrm>
          <a:prstGeom prst="rect">
            <a:avLst/>
          </a:prstGeom>
          <a:ln w="12700">
            <a:miter lim="400000"/>
          </a:ln>
        </p:spPr>
      </p:pic>
      <p:pic>
        <p:nvPicPr>
          <p:cNvPr id="971" name="noun_Dishwasher_2379967.png" descr="noun_Dishwasher_2379967.png"/>
          <p:cNvPicPr>
            <a:picLocks noChangeAspect="1"/>
          </p:cNvPicPr>
          <p:nvPr/>
        </p:nvPicPr>
        <p:blipFill>
          <a:blip r:embed="rId3"/>
          <a:stretch>
            <a:fillRect/>
          </a:stretch>
        </p:blipFill>
        <p:spPr>
          <a:xfrm>
            <a:off x="161465" y="3395700"/>
            <a:ext cx="2358914" cy="2358914"/>
          </a:xfrm>
          <a:prstGeom prst="rect">
            <a:avLst/>
          </a:prstGeom>
          <a:ln w="12700">
            <a:miter lim="400000"/>
          </a:ln>
        </p:spPr>
      </p:pic>
      <p:pic>
        <p:nvPicPr>
          <p:cNvPr id="972" name="noun_Dishwasher_2379967.png" descr="noun_Dishwasher_2379967.png"/>
          <p:cNvPicPr>
            <a:picLocks noChangeAspect="1"/>
          </p:cNvPicPr>
          <p:nvPr/>
        </p:nvPicPr>
        <p:blipFill>
          <a:blip r:embed="rId3"/>
          <a:stretch>
            <a:fillRect/>
          </a:stretch>
        </p:blipFill>
        <p:spPr>
          <a:xfrm>
            <a:off x="1431256" y="1986128"/>
            <a:ext cx="2358914" cy="2358914"/>
          </a:xfrm>
          <a:prstGeom prst="rect">
            <a:avLst/>
          </a:prstGeom>
          <a:ln w="12700">
            <a:miter lim="400000"/>
          </a:ln>
        </p:spPr>
      </p:pic>
      <p:pic>
        <p:nvPicPr>
          <p:cNvPr id="973" name="noun_Dishwasher_2379967.png" descr="noun_Dishwasher_2379967.png"/>
          <p:cNvPicPr>
            <a:picLocks noChangeAspect="1"/>
          </p:cNvPicPr>
          <p:nvPr/>
        </p:nvPicPr>
        <p:blipFill>
          <a:blip r:embed="rId3"/>
          <a:stretch>
            <a:fillRect/>
          </a:stretch>
        </p:blipFill>
        <p:spPr>
          <a:xfrm>
            <a:off x="2738900" y="4805271"/>
            <a:ext cx="2358914" cy="2358914"/>
          </a:xfrm>
          <a:prstGeom prst="rect">
            <a:avLst/>
          </a:prstGeom>
          <a:ln w="12700">
            <a:miter lim="400000"/>
          </a:ln>
        </p:spPr>
      </p:pic>
      <p:pic>
        <p:nvPicPr>
          <p:cNvPr id="974" name="noun_Dishwasher_2379967.png" descr="noun_Dishwasher_2379967.png"/>
          <p:cNvPicPr>
            <a:picLocks noChangeAspect="1"/>
          </p:cNvPicPr>
          <p:nvPr/>
        </p:nvPicPr>
        <p:blipFill>
          <a:blip r:embed="rId3"/>
          <a:stretch>
            <a:fillRect/>
          </a:stretch>
        </p:blipFill>
        <p:spPr>
          <a:xfrm>
            <a:off x="161465" y="4805271"/>
            <a:ext cx="2358914" cy="2358914"/>
          </a:xfrm>
          <a:prstGeom prst="rect">
            <a:avLst/>
          </a:prstGeom>
          <a:ln w="12700">
            <a:miter lim="400000"/>
          </a:ln>
        </p:spPr>
      </p:pic>
      <p:pic>
        <p:nvPicPr>
          <p:cNvPr id="975" name="noun_Dishwasher_2379967.png" descr="noun_Dishwasher_2379967.png"/>
          <p:cNvPicPr>
            <a:picLocks noChangeAspect="1"/>
          </p:cNvPicPr>
          <p:nvPr/>
        </p:nvPicPr>
        <p:blipFill>
          <a:blip r:embed="rId3"/>
          <a:stretch>
            <a:fillRect/>
          </a:stretch>
        </p:blipFill>
        <p:spPr>
          <a:xfrm>
            <a:off x="1431256" y="4805271"/>
            <a:ext cx="2358914" cy="2358914"/>
          </a:xfrm>
          <a:prstGeom prst="rect">
            <a:avLst/>
          </a:prstGeom>
          <a:ln w="12700">
            <a:miter lim="400000"/>
          </a:ln>
        </p:spPr>
      </p:pic>
      <p:pic>
        <p:nvPicPr>
          <p:cNvPr id="976" name="noun_Dishwasher_2379967.png" descr="noun_Dishwasher_2379967.png"/>
          <p:cNvPicPr>
            <a:picLocks noChangeAspect="1"/>
          </p:cNvPicPr>
          <p:nvPr/>
        </p:nvPicPr>
        <p:blipFill>
          <a:blip r:embed="rId3"/>
          <a:stretch>
            <a:fillRect/>
          </a:stretch>
        </p:blipFill>
        <p:spPr>
          <a:xfrm>
            <a:off x="1431256" y="3395700"/>
            <a:ext cx="2358914" cy="2358914"/>
          </a:xfrm>
          <a:prstGeom prst="rect">
            <a:avLst/>
          </a:prstGeom>
          <a:ln w="12700">
            <a:miter lim="400000"/>
          </a:ln>
        </p:spPr>
      </p:pic>
      <p:grpSp>
        <p:nvGrpSpPr>
          <p:cNvPr id="979" name="Group"/>
          <p:cNvGrpSpPr/>
          <p:nvPr/>
        </p:nvGrpSpPr>
        <p:grpSpPr>
          <a:xfrm>
            <a:off x="4389687" y="2398259"/>
            <a:ext cx="3899496" cy="3052168"/>
            <a:chOff x="-1220787" y="0"/>
            <a:chExt cx="7798990" cy="6104334"/>
          </a:xfrm>
        </p:grpSpPr>
        <p:sp>
          <p:nvSpPr>
            <p:cNvPr id="977" name="Callout"/>
            <p:cNvSpPr/>
            <p:nvPr/>
          </p:nvSpPr>
          <p:spPr>
            <a:xfrm>
              <a:off x="-1220788" y="0"/>
              <a:ext cx="7798992" cy="6104335"/>
            </a:xfrm>
            <a:custGeom>
              <a:avLst/>
              <a:gdLst/>
              <a:ahLst/>
              <a:cxnLst>
                <a:cxn ang="0">
                  <a:pos x="wd2" y="hd2"/>
                </a:cxn>
                <a:cxn ang="5400000">
                  <a:pos x="wd2" y="hd2"/>
                </a:cxn>
                <a:cxn ang="10800000">
                  <a:pos x="wd2" y="hd2"/>
                </a:cxn>
                <a:cxn ang="16200000">
                  <a:pos x="wd2" y="hd2"/>
                </a:cxn>
              </a:cxnLst>
              <a:rect l="0" t="0" r="r" b="b"/>
              <a:pathLst>
                <a:path w="21600" h="21600" extrusionOk="0">
                  <a:moveTo>
                    <a:pt x="4226" y="0"/>
                  </a:moveTo>
                  <a:cubicBezTo>
                    <a:pt x="3760" y="0"/>
                    <a:pt x="3381" y="483"/>
                    <a:pt x="3381" y="1080"/>
                  </a:cubicBezTo>
                  <a:lnTo>
                    <a:pt x="3381" y="8639"/>
                  </a:lnTo>
                  <a:lnTo>
                    <a:pt x="0" y="10799"/>
                  </a:lnTo>
                  <a:lnTo>
                    <a:pt x="3381" y="12959"/>
                  </a:lnTo>
                  <a:lnTo>
                    <a:pt x="3381" y="20519"/>
                  </a:lnTo>
                  <a:cubicBezTo>
                    <a:pt x="3381" y="21115"/>
                    <a:pt x="3760" y="21600"/>
                    <a:pt x="4226" y="21600"/>
                  </a:cubicBezTo>
                  <a:lnTo>
                    <a:pt x="20755" y="21600"/>
                  </a:lnTo>
                  <a:cubicBezTo>
                    <a:pt x="21222" y="21600"/>
                    <a:pt x="21600" y="21115"/>
                    <a:pt x="21600" y="20519"/>
                  </a:cubicBezTo>
                  <a:lnTo>
                    <a:pt x="21600" y="1080"/>
                  </a:lnTo>
                  <a:cubicBezTo>
                    <a:pt x="21600" y="483"/>
                    <a:pt x="21222" y="0"/>
                    <a:pt x="20755" y="0"/>
                  </a:cubicBezTo>
                  <a:lnTo>
                    <a:pt x="4226" y="0"/>
                  </a:lnTo>
                  <a:close/>
                </a:path>
              </a:pathLst>
            </a:custGeom>
            <a:solidFill>
              <a:schemeClr val="accent1">
                <a:hueOff val="273561"/>
                <a:satOff val="2937"/>
                <a:lumOff val="-22233"/>
              </a:schemeClr>
            </a:solidFill>
            <a:ln w="12700" cap="flat">
              <a:noFill/>
              <a:miter lim="400000"/>
            </a:ln>
            <a:effectLst/>
          </p:spPr>
          <p:txBody>
            <a:bodyPr wrap="square" lIns="25400" tIns="25400" rIns="25400" bIns="25400" numCol="1" anchor="ctr">
              <a:noAutofit/>
            </a:bodyPr>
            <a:lstStyle/>
            <a:p>
              <a:pPr>
                <a:defRPr sz="3600" cap="all" baseline="-33333">
                  <a:solidFill>
                    <a:srgbClr val="0D213E"/>
                  </a:solidFill>
                  <a:latin typeface="+mn-lt"/>
                  <a:ea typeface="+mn-ea"/>
                  <a:cs typeface="+mn-cs"/>
                  <a:sym typeface="DIN Condensed Bold"/>
                </a:defRPr>
              </a:pPr>
              <a:endParaRPr/>
            </a:p>
          </p:txBody>
        </p:sp>
        <p:pic>
          <p:nvPicPr>
            <p:cNvPr id="978" name="Image" descr="Image"/>
            <p:cNvPicPr>
              <a:picLocks noChangeAspect="1"/>
            </p:cNvPicPr>
            <p:nvPr/>
          </p:nvPicPr>
          <p:blipFill>
            <a:blip r:embed="rId4"/>
            <a:stretch>
              <a:fillRect/>
            </a:stretch>
          </p:blipFill>
          <p:spPr>
            <a:xfrm>
              <a:off x="728323" y="721328"/>
              <a:ext cx="4319216" cy="4661678"/>
            </a:xfrm>
            <a:prstGeom prst="rect">
              <a:avLst/>
            </a:prstGeom>
            <a:ln w="12700" cap="flat">
              <a:noFill/>
              <a:miter lim="400000"/>
            </a:ln>
            <a:effectLst/>
          </p:spPr>
        </p:pic>
      </p:grpSp>
      <p:pic>
        <p:nvPicPr>
          <p:cNvPr id="980" name="noun_Dishwasher_2379967.png" descr="noun_Dishwasher_2379967.png"/>
          <p:cNvPicPr>
            <a:picLocks noChangeAspect="1"/>
          </p:cNvPicPr>
          <p:nvPr/>
        </p:nvPicPr>
        <p:blipFill>
          <a:blip r:embed="rId3"/>
          <a:stretch>
            <a:fillRect/>
          </a:stretch>
        </p:blipFill>
        <p:spPr>
          <a:xfrm>
            <a:off x="2738900" y="3395700"/>
            <a:ext cx="2358914" cy="2358914"/>
          </a:xfrm>
          <a:prstGeom prst="rect">
            <a:avLst/>
          </a:prstGeom>
          <a:ln w="12700">
            <a:miter lim="400000"/>
          </a:ln>
        </p:spPr>
      </p:pic>
      <p:sp>
        <p:nvSpPr>
          <p:cNvPr id="981" name="Cloud"/>
          <p:cNvSpPr/>
          <p:nvPr/>
        </p:nvSpPr>
        <p:spPr>
          <a:xfrm>
            <a:off x="9223620" y="3164344"/>
            <a:ext cx="2522165" cy="1519998"/>
          </a:xfrm>
          <a:custGeom>
            <a:avLst/>
            <a:gdLst/>
            <a:ahLst/>
            <a:cxnLst>
              <a:cxn ang="0">
                <a:pos x="wd2" y="hd2"/>
              </a:cxn>
              <a:cxn ang="5400000">
                <a:pos x="wd2" y="hd2"/>
              </a:cxn>
              <a:cxn ang="10800000">
                <a:pos x="wd2" y="hd2"/>
              </a:cxn>
              <a:cxn ang="16200000">
                <a:pos x="wd2" y="hd2"/>
              </a:cxn>
            </a:cxnLst>
            <a:rect l="0" t="0" r="r" b="b"/>
            <a:pathLst>
              <a:path w="21600" h="21600" extrusionOk="0">
                <a:moveTo>
                  <a:pt x="10603" y="0"/>
                </a:moveTo>
                <a:cubicBezTo>
                  <a:pt x="7967" y="0"/>
                  <a:pt x="5720" y="2939"/>
                  <a:pt x="4858" y="7062"/>
                </a:cubicBezTo>
                <a:cubicBezTo>
                  <a:pt x="4628" y="6992"/>
                  <a:pt x="4391" y="6953"/>
                  <a:pt x="4150" y="6953"/>
                </a:cubicBezTo>
                <a:cubicBezTo>
                  <a:pt x="1857" y="6953"/>
                  <a:pt x="0" y="10233"/>
                  <a:pt x="0" y="14278"/>
                </a:cubicBezTo>
                <a:cubicBezTo>
                  <a:pt x="0" y="18323"/>
                  <a:pt x="1857" y="21600"/>
                  <a:pt x="4150" y="21600"/>
                </a:cubicBezTo>
                <a:cubicBezTo>
                  <a:pt x="4193" y="21600"/>
                  <a:pt x="4237" y="21597"/>
                  <a:pt x="4280" y="21594"/>
                </a:cubicBezTo>
                <a:lnTo>
                  <a:pt x="10532" y="21597"/>
                </a:lnTo>
                <a:cubicBezTo>
                  <a:pt x="10555" y="21598"/>
                  <a:pt x="10579" y="21600"/>
                  <a:pt x="10603" y="21600"/>
                </a:cubicBezTo>
                <a:cubicBezTo>
                  <a:pt x="10626" y="21600"/>
                  <a:pt x="10648" y="21598"/>
                  <a:pt x="10672" y="21597"/>
                </a:cubicBezTo>
                <a:lnTo>
                  <a:pt x="18141" y="21600"/>
                </a:lnTo>
                <a:cubicBezTo>
                  <a:pt x="20051" y="21600"/>
                  <a:pt x="21600" y="18868"/>
                  <a:pt x="21600" y="15496"/>
                </a:cubicBezTo>
                <a:cubicBezTo>
                  <a:pt x="21600" y="12124"/>
                  <a:pt x="20051" y="9389"/>
                  <a:pt x="18141" y="9389"/>
                </a:cubicBezTo>
                <a:cubicBezTo>
                  <a:pt x="17627" y="9389"/>
                  <a:pt x="17139" y="9589"/>
                  <a:pt x="16701" y="9943"/>
                </a:cubicBezTo>
                <a:cubicBezTo>
                  <a:pt x="16453" y="4379"/>
                  <a:pt x="13819" y="0"/>
                  <a:pt x="10603" y="0"/>
                </a:cubicBezTo>
                <a:close/>
              </a:path>
            </a:pathLst>
          </a:custGeom>
          <a:blipFill>
            <a:blip r:embed="rId5"/>
            <a:stretch>
              <a:fillRect/>
            </a:stretch>
          </a:blipFill>
          <a:ln w="12700">
            <a:miter lim="400000"/>
          </a:ln>
        </p:spPr>
        <p:txBody>
          <a:bodyPr lIns="25400" tIns="25400" rIns="25400" bIns="25400" anchor="ctr"/>
          <a:lstStyle/>
          <a:p>
            <a:pPr>
              <a:defRPr sz="3600" cap="all" baseline="-11111">
                <a:solidFill>
                  <a:srgbClr val="FFFFFF"/>
                </a:solidFill>
                <a:latin typeface="+mn-lt"/>
                <a:ea typeface="+mn-ea"/>
                <a:cs typeface="+mn-cs"/>
                <a:sym typeface="DIN Condensed Bold"/>
              </a:defRPr>
            </a:pPr>
            <a:endParaRPr/>
          </a:p>
        </p:txBody>
      </p:sp>
      <p:sp>
        <p:nvSpPr>
          <p:cNvPr id="982" name="Arrow"/>
          <p:cNvSpPr/>
          <p:nvPr/>
        </p:nvSpPr>
        <p:spPr>
          <a:xfrm>
            <a:off x="7490325" y="3402024"/>
            <a:ext cx="1649020" cy="1182428"/>
          </a:xfrm>
          <a:prstGeom prst="rightArrow">
            <a:avLst>
              <a:gd name="adj1" fmla="val 32000"/>
              <a:gd name="adj2" fmla="val 34370"/>
            </a:avLst>
          </a:prstGeom>
          <a:solidFill>
            <a:schemeClr val="accent1">
              <a:hueOff val="273561"/>
              <a:satOff val="2937"/>
              <a:lumOff val="-22233"/>
            </a:schemeClr>
          </a:solidFill>
          <a:ln w="12700">
            <a:miter lim="400000"/>
          </a:ln>
        </p:spPr>
        <p:txBody>
          <a:bodyPr lIns="25400" tIns="25400" rIns="25400" bIns="25400" anchor="ctr"/>
          <a:lstStyle/>
          <a:p>
            <a:pPr>
              <a:defRPr sz="3600" cap="all" baseline="-33333">
                <a:solidFill>
                  <a:srgbClr val="0D213E"/>
                </a:solidFill>
                <a:latin typeface="+mn-lt"/>
                <a:ea typeface="+mn-ea"/>
                <a:cs typeface="+mn-cs"/>
                <a:sym typeface="DIN Condensed Bold"/>
              </a:defRPr>
            </a:pPr>
            <a:endParaRPr/>
          </a:p>
        </p:txBody>
      </p:sp>
      <p:sp>
        <p:nvSpPr>
          <p:cNvPr id="983" name="Text"/>
          <p:cNvSpPr txBox="1"/>
          <p:nvPr/>
        </p:nvSpPr>
        <p:spPr>
          <a:xfrm>
            <a:off x="5833618" y="3334102"/>
            <a:ext cx="51361" cy="189796"/>
          </a:xfrm>
          <a:prstGeom prst="rect">
            <a:avLst/>
          </a:prstGeom>
          <a:ln w="12700">
            <a:miter lim="400000"/>
          </a:ln>
        </p:spPr>
        <p:txBody>
          <a:bodyPr wrap="none" lIns="25400" tIns="25400" rIns="25400" bIns="25400" anchor="ctr">
            <a:spAutoFit/>
          </a:bodyPr>
          <a:lstStyle/>
          <a:p>
            <a:endParaRPr sz="900"/>
          </a:p>
        </p:txBody>
      </p:sp>
      <p:pic>
        <p:nvPicPr>
          <p:cNvPr id="984" name="noun_Shrug_622363.png" descr="noun_Shrug_622363.png"/>
          <p:cNvPicPr>
            <a:picLocks noChangeAspect="1"/>
          </p:cNvPicPr>
          <p:nvPr/>
        </p:nvPicPr>
        <p:blipFill>
          <a:blip r:embed="rId6"/>
          <a:stretch>
            <a:fillRect/>
          </a:stretch>
        </p:blipFill>
        <p:spPr>
          <a:xfrm>
            <a:off x="8683082" y="2264937"/>
            <a:ext cx="3456602" cy="3456602"/>
          </a:xfrm>
          <a:prstGeom prst="rect">
            <a:avLst/>
          </a:prstGeom>
          <a:ln w="12700">
            <a:miter lim="400000"/>
          </a:ln>
        </p:spPr>
      </p:pic>
    </p:spTree>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iterate>
                                    <p:tmAbs val="0"/>
                                  </p:iterate>
                                  <p:childTnLst>
                                    <p:set>
                                      <p:cBhvr>
                                        <p:cTn id="6" fill="hold"/>
                                        <p:tgtEl>
                                          <p:spTgt spid="982"/>
                                        </p:tgtEl>
                                        <p:attrNameLst>
                                          <p:attrName>style.visibility</p:attrName>
                                        </p:attrNameLst>
                                      </p:cBhvr>
                                      <p:to>
                                        <p:strVal val="visible"/>
                                      </p:to>
                                    </p:set>
                                    <p:animEffect transition="in" filter="wipe(left)">
                                      <p:cBhvr>
                                        <p:cTn id="7" dur="1000"/>
                                        <p:tgtEl>
                                          <p:spTgt spid="982"/>
                                        </p:tgtEl>
                                      </p:cBhvr>
                                    </p:animEffect>
                                  </p:childTnLst>
                                </p:cTn>
                              </p:par>
                            </p:childTnLst>
                          </p:cTn>
                        </p:par>
                        <p:par>
                          <p:cTn id="8" fill="hold">
                            <p:stCondLst>
                              <p:cond delay="1000"/>
                            </p:stCondLst>
                            <p:childTnLst>
                              <p:par>
                                <p:cTn id="9" presetID="1" presetClass="exit" presetSubtype="0" fill="hold" grpId="0" nodeType="afterEffect">
                                  <p:stCondLst>
                                    <p:cond delay="0"/>
                                  </p:stCondLst>
                                  <p:iterate>
                                    <p:tmAbs val="0"/>
                                  </p:iterate>
                                  <p:childTnLst>
                                    <p:set>
                                      <p:cBhvr>
                                        <p:cTn id="10" fill="hold">
                                          <p:stCondLst>
                                            <p:cond delay="0"/>
                                          </p:stCondLst>
                                        </p:cTn>
                                        <p:tgtEl>
                                          <p:spTgt spid="981"/>
                                        </p:tgtEl>
                                        <p:attrNameLst>
                                          <p:attrName>style.visibility</p:attrName>
                                        </p:attrNameLst>
                                      </p:cBhvr>
                                      <p:to>
                                        <p:strVal val="hidden"/>
                                      </p:to>
                                    </p:set>
                                  </p:childTnLst>
                                </p:cTn>
                              </p:par>
                            </p:childTnLst>
                          </p:cTn>
                        </p:par>
                        <p:par>
                          <p:cTn id="11" fill="hold">
                            <p:stCondLst>
                              <p:cond delay="1000"/>
                            </p:stCondLst>
                            <p:childTnLst>
                              <p:par>
                                <p:cTn id="12" presetID="22" presetClass="entr" presetSubtype="8" fill="hold" grpId="0" nodeType="afterEffect">
                                  <p:stCondLst>
                                    <p:cond delay="0"/>
                                  </p:stCondLst>
                                  <p:iterate>
                                    <p:tmAbs val="0"/>
                                  </p:iterate>
                                  <p:childTnLst>
                                    <p:set>
                                      <p:cBhvr>
                                        <p:cTn id="13" fill="hold"/>
                                        <p:tgtEl>
                                          <p:spTgt spid="984"/>
                                        </p:tgtEl>
                                        <p:attrNameLst>
                                          <p:attrName>style.visibility</p:attrName>
                                        </p:attrNameLst>
                                      </p:cBhvr>
                                      <p:to>
                                        <p:strVal val="visible"/>
                                      </p:to>
                                    </p:set>
                                    <p:animEffect transition="in" filter="wipe(left)">
                                      <p:cBhvr>
                                        <p:cTn id="14" dur="1000"/>
                                        <p:tgtEl>
                                          <p:spTgt spid="9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1" grpId="0" animBg="1" advAuto="0"/>
      <p:bldP spid="982" grpId="0" animBg="1" advAuto="0"/>
      <p:bldP spid="984" grpId="0" animBg="1" advAuto="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8" name="Inference For preventative Maintenance"/>
          <p:cNvSpPr txBox="1">
            <a:spLocks noGrp="1"/>
          </p:cNvSpPr>
          <p:nvPr>
            <p:ph type="title"/>
          </p:nvPr>
        </p:nvSpPr>
        <p:spPr>
          <a:xfrm>
            <a:off x="951035" y="371715"/>
            <a:ext cx="8398253" cy="625089"/>
          </a:xfrm>
          <a:prstGeom prst="rect">
            <a:avLst/>
          </a:prstGeom>
        </p:spPr>
        <p:txBody>
          <a:bodyPr>
            <a:normAutofit/>
          </a:bodyPr>
          <a:lstStyle/>
          <a:p>
            <a:r>
              <a:rPr dirty="0"/>
              <a:t>Inference For preventative Maintenance</a:t>
            </a:r>
          </a:p>
        </p:txBody>
      </p:sp>
      <p:pic>
        <p:nvPicPr>
          <p:cNvPr id="989" name="noun_Dishwasher_2379967.png" descr="noun_Dishwasher_2379967.png"/>
          <p:cNvPicPr>
            <a:picLocks noChangeAspect="1"/>
          </p:cNvPicPr>
          <p:nvPr/>
        </p:nvPicPr>
        <p:blipFill>
          <a:blip r:embed="rId3"/>
          <a:stretch>
            <a:fillRect/>
          </a:stretch>
        </p:blipFill>
        <p:spPr>
          <a:xfrm>
            <a:off x="265277" y="413873"/>
            <a:ext cx="2358914" cy="2358914"/>
          </a:xfrm>
          <a:prstGeom prst="rect">
            <a:avLst/>
          </a:prstGeom>
          <a:ln w="12700">
            <a:miter lim="400000"/>
          </a:ln>
        </p:spPr>
      </p:pic>
      <p:pic>
        <p:nvPicPr>
          <p:cNvPr id="990" name="noun_Dishwasher_2379967.png" descr="noun_Dishwasher_2379967.png"/>
          <p:cNvPicPr>
            <a:picLocks noChangeAspect="1"/>
          </p:cNvPicPr>
          <p:nvPr/>
        </p:nvPicPr>
        <p:blipFill>
          <a:blip r:embed="rId3"/>
          <a:stretch>
            <a:fillRect/>
          </a:stretch>
        </p:blipFill>
        <p:spPr>
          <a:xfrm>
            <a:off x="2842712" y="413873"/>
            <a:ext cx="2358914" cy="2358914"/>
          </a:xfrm>
          <a:prstGeom prst="rect">
            <a:avLst/>
          </a:prstGeom>
          <a:ln w="12700">
            <a:miter lim="400000"/>
          </a:ln>
        </p:spPr>
      </p:pic>
      <p:pic>
        <p:nvPicPr>
          <p:cNvPr id="991" name="noun_Dishwasher_2379967.png" descr="noun_Dishwasher_2379967.png"/>
          <p:cNvPicPr>
            <a:picLocks noChangeAspect="1"/>
          </p:cNvPicPr>
          <p:nvPr/>
        </p:nvPicPr>
        <p:blipFill>
          <a:blip r:embed="rId3"/>
          <a:stretch>
            <a:fillRect/>
          </a:stretch>
        </p:blipFill>
        <p:spPr>
          <a:xfrm>
            <a:off x="2842712" y="1823444"/>
            <a:ext cx="2358914" cy="2358914"/>
          </a:xfrm>
          <a:prstGeom prst="rect">
            <a:avLst/>
          </a:prstGeom>
          <a:ln w="12700">
            <a:miter lim="400000"/>
          </a:ln>
        </p:spPr>
      </p:pic>
      <p:pic>
        <p:nvPicPr>
          <p:cNvPr id="992" name="noun_Dishwasher_2379967.png" descr="noun_Dishwasher_2379967.png"/>
          <p:cNvPicPr>
            <a:picLocks noChangeAspect="1"/>
          </p:cNvPicPr>
          <p:nvPr/>
        </p:nvPicPr>
        <p:blipFill>
          <a:blip r:embed="rId3"/>
          <a:stretch>
            <a:fillRect/>
          </a:stretch>
        </p:blipFill>
        <p:spPr>
          <a:xfrm>
            <a:off x="265277" y="1823444"/>
            <a:ext cx="2358914" cy="2358914"/>
          </a:xfrm>
          <a:prstGeom prst="rect">
            <a:avLst/>
          </a:prstGeom>
          <a:ln w="12700">
            <a:miter lim="400000"/>
          </a:ln>
        </p:spPr>
      </p:pic>
      <p:pic>
        <p:nvPicPr>
          <p:cNvPr id="993" name="noun_Dishwasher_2379967.png" descr="noun_Dishwasher_2379967.png"/>
          <p:cNvPicPr>
            <a:picLocks noChangeAspect="1"/>
          </p:cNvPicPr>
          <p:nvPr/>
        </p:nvPicPr>
        <p:blipFill>
          <a:blip r:embed="rId3"/>
          <a:stretch>
            <a:fillRect/>
          </a:stretch>
        </p:blipFill>
        <p:spPr>
          <a:xfrm>
            <a:off x="1535068" y="413873"/>
            <a:ext cx="2358914" cy="2358914"/>
          </a:xfrm>
          <a:prstGeom prst="rect">
            <a:avLst/>
          </a:prstGeom>
          <a:ln w="12700">
            <a:miter lim="400000"/>
          </a:ln>
        </p:spPr>
      </p:pic>
      <p:pic>
        <p:nvPicPr>
          <p:cNvPr id="994" name="noun_Dishwasher_2379967.png" descr="noun_Dishwasher_2379967.png"/>
          <p:cNvPicPr>
            <a:picLocks noChangeAspect="1"/>
          </p:cNvPicPr>
          <p:nvPr/>
        </p:nvPicPr>
        <p:blipFill>
          <a:blip r:embed="rId3"/>
          <a:stretch>
            <a:fillRect/>
          </a:stretch>
        </p:blipFill>
        <p:spPr>
          <a:xfrm>
            <a:off x="265277" y="3233016"/>
            <a:ext cx="2358914" cy="2358914"/>
          </a:xfrm>
          <a:prstGeom prst="rect">
            <a:avLst/>
          </a:prstGeom>
          <a:ln w="12700">
            <a:miter lim="400000"/>
          </a:ln>
        </p:spPr>
      </p:pic>
      <p:pic>
        <p:nvPicPr>
          <p:cNvPr id="995" name="noun_Dishwasher_2379967.png" descr="noun_Dishwasher_2379967.png"/>
          <p:cNvPicPr>
            <a:picLocks noChangeAspect="1"/>
          </p:cNvPicPr>
          <p:nvPr/>
        </p:nvPicPr>
        <p:blipFill>
          <a:blip r:embed="rId3"/>
          <a:stretch>
            <a:fillRect/>
          </a:stretch>
        </p:blipFill>
        <p:spPr>
          <a:xfrm>
            <a:off x="1535068" y="1823444"/>
            <a:ext cx="2358914" cy="2358914"/>
          </a:xfrm>
          <a:prstGeom prst="rect">
            <a:avLst/>
          </a:prstGeom>
          <a:ln w="12700">
            <a:miter lim="400000"/>
          </a:ln>
        </p:spPr>
      </p:pic>
      <p:pic>
        <p:nvPicPr>
          <p:cNvPr id="996" name="noun_Dishwasher_2379967.png" descr="noun_Dishwasher_2379967.png"/>
          <p:cNvPicPr>
            <a:picLocks noChangeAspect="1"/>
          </p:cNvPicPr>
          <p:nvPr/>
        </p:nvPicPr>
        <p:blipFill>
          <a:blip r:embed="rId3"/>
          <a:stretch>
            <a:fillRect/>
          </a:stretch>
        </p:blipFill>
        <p:spPr>
          <a:xfrm>
            <a:off x="2842712" y="4642587"/>
            <a:ext cx="2358914" cy="2358914"/>
          </a:xfrm>
          <a:prstGeom prst="rect">
            <a:avLst/>
          </a:prstGeom>
          <a:ln w="12700">
            <a:miter lim="400000"/>
          </a:ln>
        </p:spPr>
      </p:pic>
      <p:pic>
        <p:nvPicPr>
          <p:cNvPr id="997" name="noun_Dishwasher_2379967.png" descr="noun_Dishwasher_2379967.png"/>
          <p:cNvPicPr>
            <a:picLocks noChangeAspect="1"/>
          </p:cNvPicPr>
          <p:nvPr/>
        </p:nvPicPr>
        <p:blipFill>
          <a:blip r:embed="rId3"/>
          <a:stretch>
            <a:fillRect/>
          </a:stretch>
        </p:blipFill>
        <p:spPr>
          <a:xfrm>
            <a:off x="265277" y="4642587"/>
            <a:ext cx="2358914" cy="2358914"/>
          </a:xfrm>
          <a:prstGeom prst="rect">
            <a:avLst/>
          </a:prstGeom>
          <a:ln w="12700">
            <a:miter lim="400000"/>
          </a:ln>
        </p:spPr>
      </p:pic>
      <p:pic>
        <p:nvPicPr>
          <p:cNvPr id="998" name="noun_Dishwasher_2379967.png" descr="noun_Dishwasher_2379967.png"/>
          <p:cNvPicPr>
            <a:picLocks noChangeAspect="1"/>
          </p:cNvPicPr>
          <p:nvPr/>
        </p:nvPicPr>
        <p:blipFill>
          <a:blip r:embed="rId3"/>
          <a:stretch>
            <a:fillRect/>
          </a:stretch>
        </p:blipFill>
        <p:spPr>
          <a:xfrm>
            <a:off x="1535068" y="4642587"/>
            <a:ext cx="2358914" cy="2358914"/>
          </a:xfrm>
          <a:prstGeom prst="rect">
            <a:avLst/>
          </a:prstGeom>
          <a:ln w="12700">
            <a:miter lim="400000"/>
          </a:ln>
        </p:spPr>
      </p:pic>
      <p:pic>
        <p:nvPicPr>
          <p:cNvPr id="999" name="noun_Dishwasher_2379967.png" descr="noun_Dishwasher_2379967.png"/>
          <p:cNvPicPr>
            <a:picLocks noChangeAspect="1"/>
          </p:cNvPicPr>
          <p:nvPr/>
        </p:nvPicPr>
        <p:blipFill>
          <a:blip r:embed="rId3"/>
          <a:stretch>
            <a:fillRect/>
          </a:stretch>
        </p:blipFill>
        <p:spPr>
          <a:xfrm>
            <a:off x="1535068" y="3233016"/>
            <a:ext cx="2358914" cy="2358914"/>
          </a:xfrm>
          <a:prstGeom prst="rect">
            <a:avLst/>
          </a:prstGeom>
          <a:ln w="12700">
            <a:miter lim="400000"/>
          </a:ln>
        </p:spPr>
      </p:pic>
      <p:grpSp>
        <p:nvGrpSpPr>
          <p:cNvPr id="1002" name="Group"/>
          <p:cNvGrpSpPr/>
          <p:nvPr/>
        </p:nvGrpSpPr>
        <p:grpSpPr>
          <a:xfrm>
            <a:off x="4579740" y="2398169"/>
            <a:ext cx="3899496" cy="3052168"/>
            <a:chOff x="-1220787" y="0"/>
            <a:chExt cx="7798990" cy="6104334"/>
          </a:xfrm>
        </p:grpSpPr>
        <p:sp>
          <p:nvSpPr>
            <p:cNvPr id="1000" name="Callout"/>
            <p:cNvSpPr/>
            <p:nvPr/>
          </p:nvSpPr>
          <p:spPr>
            <a:xfrm>
              <a:off x="-1220788" y="0"/>
              <a:ext cx="7798992" cy="6104335"/>
            </a:xfrm>
            <a:custGeom>
              <a:avLst/>
              <a:gdLst/>
              <a:ahLst/>
              <a:cxnLst>
                <a:cxn ang="0">
                  <a:pos x="wd2" y="hd2"/>
                </a:cxn>
                <a:cxn ang="5400000">
                  <a:pos x="wd2" y="hd2"/>
                </a:cxn>
                <a:cxn ang="10800000">
                  <a:pos x="wd2" y="hd2"/>
                </a:cxn>
                <a:cxn ang="16200000">
                  <a:pos x="wd2" y="hd2"/>
                </a:cxn>
              </a:cxnLst>
              <a:rect l="0" t="0" r="r" b="b"/>
              <a:pathLst>
                <a:path w="21600" h="21600" extrusionOk="0">
                  <a:moveTo>
                    <a:pt x="4226" y="0"/>
                  </a:moveTo>
                  <a:cubicBezTo>
                    <a:pt x="3760" y="0"/>
                    <a:pt x="3381" y="483"/>
                    <a:pt x="3381" y="1080"/>
                  </a:cubicBezTo>
                  <a:lnTo>
                    <a:pt x="3381" y="8639"/>
                  </a:lnTo>
                  <a:lnTo>
                    <a:pt x="0" y="10799"/>
                  </a:lnTo>
                  <a:lnTo>
                    <a:pt x="3381" y="12959"/>
                  </a:lnTo>
                  <a:lnTo>
                    <a:pt x="3381" y="20519"/>
                  </a:lnTo>
                  <a:cubicBezTo>
                    <a:pt x="3381" y="21115"/>
                    <a:pt x="3760" y="21600"/>
                    <a:pt x="4226" y="21600"/>
                  </a:cubicBezTo>
                  <a:lnTo>
                    <a:pt x="20755" y="21600"/>
                  </a:lnTo>
                  <a:cubicBezTo>
                    <a:pt x="21222" y="21600"/>
                    <a:pt x="21600" y="21115"/>
                    <a:pt x="21600" y="20519"/>
                  </a:cubicBezTo>
                  <a:lnTo>
                    <a:pt x="21600" y="1080"/>
                  </a:lnTo>
                  <a:cubicBezTo>
                    <a:pt x="21600" y="483"/>
                    <a:pt x="21222" y="0"/>
                    <a:pt x="20755" y="0"/>
                  </a:cubicBezTo>
                  <a:lnTo>
                    <a:pt x="4226" y="0"/>
                  </a:lnTo>
                  <a:close/>
                </a:path>
              </a:pathLst>
            </a:custGeom>
            <a:solidFill>
              <a:schemeClr val="accent1">
                <a:hueOff val="273561"/>
                <a:satOff val="2937"/>
                <a:lumOff val="-22233"/>
              </a:schemeClr>
            </a:solidFill>
            <a:ln w="12700" cap="flat">
              <a:noFill/>
              <a:miter lim="400000"/>
            </a:ln>
            <a:effectLst/>
          </p:spPr>
          <p:txBody>
            <a:bodyPr wrap="square" lIns="25400" tIns="25400" rIns="25400" bIns="25400" numCol="1" anchor="ctr">
              <a:noAutofit/>
            </a:bodyPr>
            <a:lstStyle/>
            <a:p>
              <a:pPr>
                <a:defRPr sz="3600" cap="all" baseline="-33333">
                  <a:solidFill>
                    <a:srgbClr val="0D213E"/>
                  </a:solidFill>
                  <a:latin typeface="+mn-lt"/>
                  <a:ea typeface="+mn-ea"/>
                  <a:cs typeface="+mn-cs"/>
                  <a:sym typeface="DIN Condensed Bold"/>
                </a:defRPr>
              </a:pPr>
              <a:endParaRPr/>
            </a:p>
          </p:txBody>
        </p:sp>
        <p:pic>
          <p:nvPicPr>
            <p:cNvPr id="1001" name="Image" descr="Image"/>
            <p:cNvPicPr>
              <a:picLocks noChangeAspect="1"/>
            </p:cNvPicPr>
            <p:nvPr/>
          </p:nvPicPr>
          <p:blipFill>
            <a:blip r:embed="rId4"/>
            <a:stretch>
              <a:fillRect/>
            </a:stretch>
          </p:blipFill>
          <p:spPr>
            <a:xfrm>
              <a:off x="728323" y="721328"/>
              <a:ext cx="4319216" cy="4661678"/>
            </a:xfrm>
            <a:prstGeom prst="rect">
              <a:avLst/>
            </a:prstGeom>
            <a:ln w="12700" cap="flat">
              <a:noFill/>
              <a:miter lim="400000"/>
            </a:ln>
            <a:effectLst/>
          </p:spPr>
        </p:pic>
      </p:grpSp>
      <p:pic>
        <p:nvPicPr>
          <p:cNvPr id="1003" name="noun_Dishwasher_2379967.png" descr="noun_Dishwasher_2379967.png"/>
          <p:cNvPicPr>
            <a:picLocks noChangeAspect="1"/>
          </p:cNvPicPr>
          <p:nvPr/>
        </p:nvPicPr>
        <p:blipFill>
          <a:blip r:embed="rId3"/>
          <a:stretch>
            <a:fillRect/>
          </a:stretch>
        </p:blipFill>
        <p:spPr>
          <a:xfrm>
            <a:off x="2842712" y="3233016"/>
            <a:ext cx="2358914" cy="2358914"/>
          </a:xfrm>
          <a:prstGeom prst="rect">
            <a:avLst/>
          </a:prstGeom>
          <a:ln w="12700">
            <a:miter lim="400000"/>
          </a:ln>
        </p:spPr>
      </p:pic>
      <p:sp>
        <p:nvSpPr>
          <p:cNvPr id="1004" name="Arrow"/>
          <p:cNvSpPr/>
          <p:nvPr/>
        </p:nvSpPr>
        <p:spPr>
          <a:xfrm>
            <a:off x="7490325" y="3402024"/>
            <a:ext cx="1649020" cy="1182428"/>
          </a:xfrm>
          <a:prstGeom prst="rightArrow">
            <a:avLst>
              <a:gd name="adj1" fmla="val 32000"/>
              <a:gd name="adj2" fmla="val 34370"/>
            </a:avLst>
          </a:prstGeom>
          <a:solidFill>
            <a:schemeClr val="accent1">
              <a:hueOff val="273561"/>
              <a:satOff val="2937"/>
              <a:lumOff val="-22233"/>
            </a:schemeClr>
          </a:solidFill>
          <a:ln w="12700">
            <a:miter lim="400000"/>
          </a:ln>
        </p:spPr>
        <p:txBody>
          <a:bodyPr lIns="25400" tIns="25400" rIns="25400" bIns="25400" anchor="ctr"/>
          <a:lstStyle/>
          <a:p>
            <a:pPr>
              <a:defRPr sz="3600" cap="all" baseline="-33333">
                <a:solidFill>
                  <a:srgbClr val="0D213E"/>
                </a:solidFill>
                <a:latin typeface="+mn-lt"/>
                <a:ea typeface="+mn-ea"/>
                <a:cs typeface="+mn-cs"/>
                <a:sym typeface="DIN Condensed Bold"/>
              </a:defRPr>
            </a:pPr>
            <a:endParaRPr/>
          </a:p>
        </p:txBody>
      </p:sp>
      <p:pic>
        <p:nvPicPr>
          <p:cNvPr id="1005" name="noun_Server_1428790.png" descr="noun_Server_1428790.png"/>
          <p:cNvPicPr>
            <a:picLocks noChangeAspect="1"/>
          </p:cNvPicPr>
          <p:nvPr/>
        </p:nvPicPr>
        <p:blipFill>
          <a:blip r:embed="rId5"/>
          <a:stretch>
            <a:fillRect/>
          </a:stretch>
        </p:blipFill>
        <p:spPr>
          <a:xfrm rot="5400000">
            <a:off x="9188371" y="2627922"/>
            <a:ext cx="2592663" cy="2592663"/>
          </a:xfrm>
          <a:prstGeom prst="rect">
            <a:avLst/>
          </a:prstGeom>
          <a:ln w="12700">
            <a:miter lim="400000"/>
          </a:ln>
        </p:spPr>
      </p:pic>
      <p:pic>
        <p:nvPicPr>
          <p:cNvPr id="1006" name="Image" descr="Image"/>
          <p:cNvPicPr>
            <a:picLocks noChangeAspect="1"/>
          </p:cNvPicPr>
          <p:nvPr/>
        </p:nvPicPr>
        <p:blipFill>
          <a:blip r:embed="rId6"/>
          <a:stretch>
            <a:fillRect/>
          </a:stretch>
        </p:blipFill>
        <p:spPr>
          <a:xfrm>
            <a:off x="9159763" y="4088477"/>
            <a:ext cx="2649879" cy="2667931"/>
          </a:xfrm>
          <a:prstGeom prst="rect">
            <a:avLst/>
          </a:prstGeom>
          <a:ln w="12700">
            <a:miter lim="400000"/>
          </a:ln>
        </p:spPr>
      </p:pic>
      <p:pic>
        <p:nvPicPr>
          <p:cNvPr id="1007" name="Image" descr="Image"/>
          <p:cNvPicPr>
            <a:picLocks noChangeAspect="1"/>
          </p:cNvPicPr>
          <p:nvPr/>
        </p:nvPicPr>
        <p:blipFill>
          <a:blip r:embed="rId7"/>
          <a:stretch>
            <a:fillRect/>
          </a:stretch>
        </p:blipFill>
        <p:spPr>
          <a:xfrm>
            <a:off x="9137556" y="4066068"/>
            <a:ext cx="2694292" cy="2712747"/>
          </a:xfrm>
          <a:prstGeom prst="rect">
            <a:avLst/>
          </a:prstGeom>
          <a:ln w="12700">
            <a:miter lim="400000"/>
          </a:ln>
        </p:spPr>
      </p:pic>
    </p:spTree>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iterate>
                                    <p:tmAbs val="0"/>
                                  </p:iterate>
                                  <p:childTnLst>
                                    <p:set>
                                      <p:cBhvr>
                                        <p:cTn id="6" fill="hold"/>
                                        <p:tgtEl>
                                          <p:spTgt spid="1004"/>
                                        </p:tgtEl>
                                        <p:attrNameLst>
                                          <p:attrName>style.visibility</p:attrName>
                                        </p:attrNameLst>
                                      </p:cBhvr>
                                      <p:to>
                                        <p:strVal val="visible"/>
                                      </p:to>
                                    </p:set>
                                    <p:animEffect transition="in" filter="wipe(left)">
                                      <p:cBhvr>
                                        <p:cTn id="7" dur="1000"/>
                                        <p:tgtEl>
                                          <p:spTgt spid="1004"/>
                                        </p:tgtEl>
                                      </p:cBhvr>
                                    </p:animEffect>
                                  </p:childTnLst>
                                </p:cTn>
                              </p:par>
                            </p:childTnLst>
                          </p:cTn>
                        </p:par>
                        <p:par>
                          <p:cTn id="8" fill="hold">
                            <p:stCondLst>
                              <p:cond delay="1000"/>
                            </p:stCondLst>
                            <p:childTnLst>
                              <p:par>
                                <p:cTn id="9" presetID="10" presetClass="entr" fill="hold" grpId="0" nodeType="afterEffect">
                                  <p:stCondLst>
                                    <p:cond delay="0"/>
                                  </p:stCondLst>
                                  <p:iterate>
                                    <p:tmAbs val="0"/>
                                  </p:iterate>
                                  <p:childTnLst>
                                    <p:set>
                                      <p:cBhvr>
                                        <p:cTn id="10" fill="hold"/>
                                        <p:tgtEl>
                                          <p:spTgt spid="1005"/>
                                        </p:tgtEl>
                                        <p:attrNameLst>
                                          <p:attrName>style.visibility</p:attrName>
                                        </p:attrNameLst>
                                      </p:cBhvr>
                                      <p:to>
                                        <p:strVal val="visible"/>
                                      </p:to>
                                    </p:set>
                                    <p:animEffect transition="in" filter="fade">
                                      <p:cBhvr>
                                        <p:cTn id="11" dur="1000"/>
                                        <p:tgtEl>
                                          <p:spTgt spid="1005"/>
                                        </p:tgtEl>
                                      </p:cBhvr>
                                    </p:animEffect>
                                  </p:childTnLst>
                                </p:cTn>
                              </p:par>
                            </p:childTnLst>
                          </p:cTn>
                        </p:par>
                        <p:par>
                          <p:cTn id="12" fill="hold">
                            <p:stCondLst>
                              <p:cond delay="2000"/>
                            </p:stCondLst>
                            <p:childTnLst>
                              <p:par>
                                <p:cTn id="13" presetID="9" presetClass="entr" fill="hold" grpId="0" nodeType="afterEffect">
                                  <p:stCondLst>
                                    <p:cond delay="0"/>
                                  </p:stCondLst>
                                  <p:iterate>
                                    <p:tmAbs val="0"/>
                                  </p:iterate>
                                  <p:childTnLst>
                                    <p:set>
                                      <p:cBhvr>
                                        <p:cTn id="14" fill="hold"/>
                                        <p:tgtEl>
                                          <p:spTgt spid="1006"/>
                                        </p:tgtEl>
                                        <p:attrNameLst>
                                          <p:attrName>style.visibility</p:attrName>
                                        </p:attrNameLst>
                                      </p:cBhvr>
                                      <p:to>
                                        <p:strVal val="visible"/>
                                      </p:to>
                                    </p:set>
                                    <p:animEffect transition="in" filter="dissolve">
                                      <p:cBhvr>
                                        <p:cTn id="15" dur="1500"/>
                                        <p:tgtEl>
                                          <p:spTgt spid="1006"/>
                                        </p:tgtEl>
                                      </p:cBhvr>
                                    </p:animEffect>
                                  </p:childTnLst>
                                </p:cTn>
                              </p:par>
                            </p:childTnLst>
                          </p:cTn>
                        </p:par>
                        <p:par>
                          <p:cTn id="16" fill="hold">
                            <p:stCondLst>
                              <p:cond delay="3500"/>
                            </p:stCondLst>
                            <p:childTnLst>
                              <p:par>
                                <p:cTn id="17" presetID="9" presetClass="entr" fill="hold" grpId="0" nodeType="afterEffect">
                                  <p:stCondLst>
                                    <p:cond delay="0"/>
                                  </p:stCondLst>
                                  <p:iterate>
                                    <p:tmAbs val="0"/>
                                  </p:iterate>
                                  <p:childTnLst>
                                    <p:set>
                                      <p:cBhvr>
                                        <p:cTn id="18" fill="hold"/>
                                        <p:tgtEl>
                                          <p:spTgt spid="1007"/>
                                        </p:tgtEl>
                                        <p:attrNameLst>
                                          <p:attrName>style.visibility</p:attrName>
                                        </p:attrNameLst>
                                      </p:cBhvr>
                                      <p:to>
                                        <p:strVal val="visible"/>
                                      </p:to>
                                    </p:set>
                                    <p:animEffect transition="in" filter="dissolve">
                                      <p:cBhvr>
                                        <p:cTn id="19" dur="1500"/>
                                        <p:tgtEl>
                                          <p:spTgt spid="10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4" grpId="0" animBg="1" advAuto="0"/>
      <p:bldP spid="1005" grpId="0" animBg="1" advAuto="0"/>
      <p:bldP spid="1006" grpId="0" animBg="1" advAuto="0"/>
      <p:bldP spid="1007" grpId="0" animBg="1" advAuto="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1" name="IoT Inferencing == Built-In Privacy"/>
          <p:cNvSpPr txBox="1">
            <a:spLocks noGrp="1"/>
          </p:cNvSpPr>
          <p:nvPr>
            <p:ph type="title"/>
          </p:nvPr>
        </p:nvSpPr>
        <p:spPr>
          <a:prstGeom prst="rect">
            <a:avLst/>
          </a:prstGeom>
        </p:spPr>
        <p:txBody>
          <a:bodyPr>
            <a:normAutofit/>
          </a:bodyPr>
          <a:lstStyle/>
          <a:p>
            <a:r>
              <a:t>IoT Inferencing == Built-In Privacy</a:t>
            </a:r>
          </a:p>
        </p:txBody>
      </p:sp>
      <p:sp>
        <p:nvSpPr>
          <p:cNvPr id="4" name="Text Placeholder 3">
            <a:extLst>
              <a:ext uri="{FF2B5EF4-FFF2-40B4-BE49-F238E27FC236}">
                <a16:creationId xmlns:a16="http://schemas.microsoft.com/office/drawing/2014/main" id="{2A40790D-E891-CD48-850B-D4DBEF43B521}"/>
              </a:ext>
            </a:extLst>
          </p:cNvPr>
          <p:cNvSpPr>
            <a:spLocks noGrp="1"/>
          </p:cNvSpPr>
          <p:nvPr>
            <p:ph type="body" idx="1"/>
          </p:nvPr>
        </p:nvSpPr>
        <p:spPr/>
        <p:txBody>
          <a:bodyPr/>
          <a:lstStyle/>
          <a:p>
            <a:endParaRPr 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2F7DC2-F17A-3A42-8533-653907139C69}"/>
              </a:ext>
            </a:extLst>
          </p:cNvPr>
          <p:cNvSpPr>
            <a:spLocks noGrp="1"/>
          </p:cNvSpPr>
          <p:nvPr>
            <p:ph type="title"/>
          </p:nvPr>
        </p:nvSpPr>
        <p:spPr/>
        <p:txBody>
          <a:bodyPr/>
          <a:lstStyle/>
          <a:p>
            <a:r>
              <a:rPr lang="en-US" dirty="0"/>
              <a:t>Face Detection in the Cloud</a:t>
            </a:r>
          </a:p>
        </p:txBody>
      </p:sp>
      <p:pic>
        <p:nvPicPr>
          <p:cNvPr id="4" name="Picture 3">
            <a:extLst>
              <a:ext uri="{FF2B5EF4-FFF2-40B4-BE49-F238E27FC236}">
                <a16:creationId xmlns:a16="http://schemas.microsoft.com/office/drawing/2014/main" id="{E48A5871-C25C-0B42-828E-47A4D2C2C196}"/>
              </a:ext>
            </a:extLst>
          </p:cNvPr>
          <p:cNvPicPr>
            <a:picLocks noChangeAspect="1"/>
          </p:cNvPicPr>
          <p:nvPr/>
        </p:nvPicPr>
        <p:blipFill>
          <a:blip r:embed="rId6"/>
          <a:stretch>
            <a:fillRect/>
          </a:stretch>
        </p:blipFill>
        <p:spPr>
          <a:xfrm>
            <a:off x="3906429" y="3292502"/>
            <a:ext cx="4379141" cy="3429000"/>
          </a:xfrm>
          <a:prstGeom prst="rect">
            <a:avLst/>
          </a:prstGeom>
        </p:spPr>
      </p:pic>
      <p:pic>
        <p:nvPicPr>
          <p:cNvPr id="5" name="Picture 4" descr="A picture containing way, building, outdoor, sidewalk&#10;&#10;Description automatically generated">
            <a:extLst>
              <a:ext uri="{FF2B5EF4-FFF2-40B4-BE49-F238E27FC236}">
                <a16:creationId xmlns:a16="http://schemas.microsoft.com/office/drawing/2014/main" id="{E4D570BE-512E-BD4F-B7CA-A8DF2FFE328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05609" y="2132365"/>
            <a:ext cx="3480411" cy="2320274"/>
          </a:xfrm>
          <a:prstGeom prst="rect">
            <a:avLst/>
          </a:prstGeom>
        </p:spPr>
      </p:pic>
      <p:pic>
        <p:nvPicPr>
          <p:cNvPr id="6" name="Picture 5" descr="A picture containing way, building, outdoor, sidewalk&#10;&#10;Description automatically generated">
            <a:extLst>
              <a:ext uri="{FF2B5EF4-FFF2-40B4-BE49-F238E27FC236}">
                <a16:creationId xmlns:a16="http://schemas.microsoft.com/office/drawing/2014/main" id="{4CAF6BED-AA16-8D43-9831-E9B73C322F6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285570" y="2132365"/>
            <a:ext cx="3480411" cy="2320274"/>
          </a:xfrm>
          <a:prstGeom prst="rect">
            <a:avLst/>
          </a:prstGeom>
        </p:spPr>
      </p:pic>
      <p:sp>
        <p:nvSpPr>
          <p:cNvPr id="7" name="Rectangle 6">
            <a:extLst>
              <a:ext uri="{FF2B5EF4-FFF2-40B4-BE49-F238E27FC236}">
                <a16:creationId xmlns:a16="http://schemas.microsoft.com/office/drawing/2014/main" id="{40D7C87B-7EDD-3543-9E9A-093E0A1D82DB}"/>
              </a:ext>
            </a:extLst>
          </p:cNvPr>
          <p:cNvSpPr/>
          <p:nvPr/>
        </p:nvSpPr>
        <p:spPr>
          <a:xfrm>
            <a:off x="10213675" y="2406770"/>
            <a:ext cx="362310" cy="310551"/>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BCDB9258-2DFC-A949-ABA5-4DDF6756A60E}"/>
              </a:ext>
            </a:extLst>
          </p:cNvPr>
          <p:cNvSpPr txBox="1"/>
          <p:nvPr/>
        </p:nvSpPr>
        <p:spPr>
          <a:xfrm>
            <a:off x="10710912" y="2438934"/>
            <a:ext cx="575479" cy="246221"/>
          </a:xfrm>
          <a:prstGeom prst="rect">
            <a:avLst/>
          </a:prstGeom>
          <a:noFill/>
          <a:ln>
            <a:noFill/>
          </a:ln>
        </p:spPr>
        <p:txBody>
          <a:bodyPr spcFirstLastPara="1" wrap="none" lIns="0" tIns="0" rIns="0" bIns="0" rtlCol="0" anchor="t" anchorCtr="0">
            <a:spAutoFit/>
          </a:bodyPr>
          <a:lstStyle/>
          <a:p>
            <a:pPr algn="l"/>
            <a:r>
              <a:rPr lang="en-US" sz="1600" b="1" dirty="0">
                <a:solidFill>
                  <a:schemeClr val="bg1"/>
                </a:solidFill>
                <a:latin typeface="Barlow"/>
              </a:rPr>
              <a:t>Happy</a:t>
            </a:r>
          </a:p>
        </p:txBody>
      </p:sp>
      <p:pic>
        <p:nvPicPr>
          <p:cNvPr id="3" name="Audio 2">
            <a:hlinkClick r:id="" action="ppaction://media"/>
            <a:extLst>
              <a:ext uri="{FF2B5EF4-FFF2-40B4-BE49-F238E27FC236}">
                <a16:creationId xmlns:a16="http://schemas.microsoft.com/office/drawing/2014/main" id="{A68C1C3B-71F5-BD42-BEB6-DF0DC536F7B6}"/>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728825480"/>
      </p:ext>
    </p:extLst>
  </p:cSld>
  <p:clrMapOvr>
    <a:masterClrMapping/>
  </p:clrMapOvr>
  <mc:AlternateContent xmlns:mc="http://schemas.openxmlformats.org/markup-compatibility/2006" xmlns:p14="http://schemas.microsoft.com/office/powerpoint/2010/main">
    <mc:Choice Requires="p14">
      <p:transition spd="slow" p14:dur="2000" advTm="32276"/>
    </mc:Choice>
    <mc:Fallback xmlns="">
      <p:transition spd="slow" advTm="322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dissolve">
                                      <p:cBhvr>
                                        <p:cTn id="11" dur="500"/>
                                        <p:tgtEl>
                                          <p:spTgt spid="5"/>
                                        </p:tgtEl>
                                      </p:cBhvr>
                                    </p:animEffect>
                                  </p:childTnLst>
                                </p:cTn>
                              </p:par>
                            </p:childTnLst>
                          </p:cTn>
                        </p:par>
                        <p:par>
                          <p:cTn id="12" fill="hold">
                            <p:stCondLst>
                              <p:cond delay="500"/>
                            </p:stCondLst>
                            <p:childTnLst>
                              <p:par>
                                <p:cTn id="13" presetID="9" presetClass="entr" presetSubtype="0"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dissolve">
                                      <p:cBhvr>
                                        <p:cTn id="15" dur="500"/>
                                        <p:tgtEl>
                                          <p:spTgt spid="4"/>
                                        </p:tgtEl>
                                      </p:cBhvr>
                                    </p:animEffect>
                                  </p:childTnLst>
                                </p:cTn>
                              </p:par>
                            </p:childTnLst>
                          </p:cTn>
                        </p:par>
                        <p:par>
                          <p:cTn id="16" fill="hold">
                            <p:stCondLst>
                              <p:cond delay="1000"/>
                            </p:stCondLst>
                            <p:childTnLst>
                              <p:par>
                                <p:cTn id="17" presetID="9" presetClass="entr" presetSubtype="0" fill="hold"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dissolve">
                                      <p:cBhvr>
                                        <p:cTn id="19" dur="500"/>
                                        <p:tgtEl>
                                          <p:spTgt spid="6"/>
                                        </p:tgtEl>
                                      </p:cBhvr>
                                    </p:animEffect>
                                  </p:childTnLst>
                                </p:cTn>
                              </p:par>
                            </p:childTnLst>
                          </p:cTn>
                        </p:par>
                        <p:par>
                          <p:cTn id="20" fill="hold">
                            <p:stCondLst>
                              <p:cond delay="1500"/>
                            </p:stCondLst>
                            <p:childTnLst>
                              <p:par>
                                <p:cTn id="21" presetID="9" presetClass="entr" presetSubtype="0" fill="hold" grpId="0" nodeType="after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dissolve">
                                      <p:cBhvr>
                                        <p:cTn id="23" dur="500"/>
                                        <p:tgtEl>
                                          <p:spTgt spid="7"/>
                                        </p:tgtEl>
                                      </p:cBhvr>
                                    </p:animEffect>
                                  </p:childTnLst>
                                </p:cTn>
                              </p:par>
                            </p:childTnLst>
                          </p:cTn>
                        </p:par>
                        <p:par>
                          <p:cTn id="24" fill="hold">
                            <p:stCondLst>
                              <p:cond delay="2000"/>
                            </p:stCondLst>
                            <p:childTnLst>
                              <p:par>
                                <p:cTn id="25" presetID="9" presetClass="entr" presetSubtype="0" fill="hold" grpId="0" nodeType="after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dissolve">
                                      <p:cBhvr>
                                        <p:cTn id="2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8" fill="hold" display="0">
                  <p:stCondLst>
                    <p:cond delay="indefinite"/>
                  </p:stCondLst>
                  <p:endCondLst>
                    <p:cond evt="onStopAudio" delay="0">
                      <p:tgtEl>
                        <p:sldTgt/>
                      </p:tgtEl>
                    </p:cond>
                  </p:endCondLst>
                </p:cTn>
                <p:tgtEl>
                  <p:spTgt spid="3"/>
                </p:tgtEl>
              </p:cMediaNode>
            </p:audio>
          </p:childTnLst>
        </p:cTn>
      </p:par>
    </p:tnLst>
    <p:bldLst>
      <p:bldP spid="7" grpId="0" animBg="1"/>
      <p:bldP spid="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7" name="Connection Line" descr="Connection Line"/>
          <p:cNvPicPr>
            <a:picLocks/>
          </p:cNvPicPr>
          <p:nvPr/>
        </p:nvPicPr>
        <p:blipFill>
          <a:blip r:embed="rId3"/>
          <a:stretch>
            <a:fillRect/>
          </a:stretch>
        </p:blipFill>
        <p:spPr>
          <a:xfrm>
            <a:off x="1700984" y="3999365"/>
            <a:ext cx="2010044" cy="1804048"/>
          </a:xfrm>
          <a:prstGeom prst="rect">
            <a:avLst/>
          </a:prstGeom>
        </p:spPr>
      </p:pic>
      <p:pic>
        <p:nvPicPr>
          <p:cNvPr id="624" name="Oval Oval" descr="Oval Oval"/>
          <p:cNvPicPr>
            <a:picLocks/>
          </p:cNvPicPr>
          <p:nvPr/>
        </p:nvPicPr>
        <p:blipFill>
          <a:blip r:embed="rId4"/>
          <a:stretch>
            <a:fillRect/>
          </a:stretch>
        </p:blipFill>
        <p:spPr>
          <a:xfrm rot="4880651">
            <a:off x="4933679" y="382070"/>
            <a:ext cx="3809412" cy="8805672"/>
          </a:xfrm>
          <a:prstGeom prst="rect">
            <a:avLst/>
          </a:prstGeom>
        </p:spPr>
      </p:pic>
      <p:pic>
        <p:nvPicPr>
          <p:cNvPr id="628" name="Oval Oval" descr="Oval Oval"/>
          <p:cNvPicPr>
            <a:picLocks/>
          </p:cNvPicPr>
          <p:nvPr/>
        </p:nvPicPr>
        <p:blipFill>
          <a:blip r:embed="rId5"/>
          <a:stretch>
            <a:fillRect/>
          </a:stretch>
        </p:blipFill>
        <p:spPr>
          <a:xfrm rot="3674365">
            <a:off x="3937221" y="221842"/>
            <a:ext cx="1617392" cy="4548747"/>
          </a:xfrm>
          <a:prstGeom prst="rect">
            <a:avLst/>
          </a:prstGeom>
        </p:spPr>
      </p:pic>
      <p:sp>
        <p:nvSpPr>
          <p:cNvPr id="604" name="Local Development, Cloud Training and Deployment"/>
          <p:cNvSpPr txBox="1">
            <a:spLocks noGrp="1"/>
          </p:cNvSpPr>
          <p:nvPr>
            <p:ph type="title"/>
          </p:nvPr>
        </p:nvSpPr>
        <p:spPr>
          <a:prstGeom prst="rect">
            <a:avLst/>
          </a:prstGeom>
        </p:spPr>
        <p:txBody>
          <a:bodyPr>
            <a:normAutofit fontScale="90000"/>
          </a:bodyPr>
          <a:lstStyle/>
          <a:p>
            <a:r>
              <a:t>Local Development, Cloud Training and Deployment</a:t>
            </a:r>
          </a:p>
        </p:txBody>
      </p:sp>
      <p:pic>
        <p:nvPicPr>
          <p:cNvPr id="605" name="Oval Oval" descr="Oval Oval"/>
          <p:cNvPicPr>
            <a:picLocks/>
          </p:cNvPicPr>
          <p:nvPr/>
        </p:nvPicPr>
        <p:blipFill>
          <a:blip r:embed="rId6"/>
          <a:stretch>
            <a:fillRect/>
          </a:stretch>
        </p:blipFill>
        <p:spPr>
          <a:xfrm>
            <a:off x="3889294" y="2230187"/>
            <a:ext cx="4413412" cy="4348356"/>
          </a:xfrm>
          <a:prstGeom prst="rect">
            <a:avLst/>
          </a:prstGeom>
        </p:spPr>
      </p:pic>
      <p:sp>
        <p:nvSpPr>
          <p:cNvPr id="607" name="Light Bulb"/>
          <p:cNvSpPr/>
          <p:nvPr/>
        </p:nvSpPr>
        <p:spPr>
          <a:xfrm>
            <a:off x="5833232" y="1836040"/>
            <a:ext cx="525537" cy="91125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5" y="0"/>
                  <a:pt x="0" y="2843"/>
                  <a:pt x="0" y="6352"/>
                </a:cubicBezTo>
                <a:cubicBezTo>
                  <a:pt x="0" y="7004"/>
                  <a:pt x="167" y="7633"/>
                  <a:pt x="477" y="8225"/>
                </a:cubicBezTo>
                <a:cubicBezTo>
                  <a:pt x="477" y="8225"/>
                  <a:pt x="477" y="8226"/>
                  <a:pt x="477" y="8227"/>
                </a:cubicBezTo>
                <a:cubicBezTo>
                  <a:pt x="491" y="8261"/>
                  <a:pt x="527" y="8322"/>
                  <a:pt x="579" y="8405"/>
                </a:cubicBezTo>
                <a:cubicBezTo>
                  <a:pt x="693" y="8601"/>
                  <a:pt x="822" y="8793"/>
                  <a:pt x="966" y="8979"/>
                </a:cubicBezTo>
                <a:cubicBezTo>
                  <a:pt x="2223" y="10787"/>
                  <a:pt x="5439" y="15160"/>
                  <a:pt x="5440" y="16141"/>
                </a:cubicBezTo>
                <a:lnTo>
                  <a:pt x="5656" y="16902"/>
                </a:lnTo>
                <a:cubicBezTo>
                  <a:pt x="5656" y="16902"/>
                  <a:pt x="5696" y="16981"/>
                  <a:pt x="5817" y="17079"/>
                </a:cubicBezTo>
                <a:lnTo>
                  <a:pt x="15815" y="17079"/>
                </a:lnTo>
                <a:cubicBezTo>
                  <a:pt x="15936" y="16981"/>
                  <a:pt x="15976" y="16902"/>
                  <a:pt x="15976" y="16902"/>
                </a:cubicBezTo>
                <a:lnTo>
                  <a:pt x="16193" y="16141"/>
                </a:lnTo>
                <a:cubicBezTo>
                  <a:pt x="16193" y="14948"/>
                  <a:pt x="20944" y="8742"/>
                  <a:pt x="21152" y="8227"/>
                </a:cubicBezTo>
                <a:cubicBezTo>
                  <a:pt x="21159" y="8211"/>
                  <a:pt x="21155" y="8198"/>
                  <a:pt x="21141" y="8188"/>
                </a:cubicBezTo>
                <a:cubicBezTo>
                  <a:pt x="21438" y="7607"/>
                  <a:pt x="21600" y="6990"/>
                  <a:pt x="21600" y="6352"/>
                </a:cubicBezTo>
                <a:cubicBezTo>
                  <a:pt x="21600" y="2843"/>
                  <a:pt x="16765" y="0"/>
                  <a:pt x="10800" y="0"/>
                </a:cubicBezTo>
                <a:close/>
                <a:moveTo>
                  <a:pt x="5943" y="17697"/>
                </a:moveTo>
                <a:cubicBezTo>
                  <a:pt x="5930" y="17727"/>
                  <a:pt x="5919" y="17758"/>
                  <a:pt x="5919" y="17791"/>
                </a:cubicBezTo>
                <a:lnTo>
                  <a:pt x="5919" y="18399"/>
                </a:lnTo>
                <a:cubicBezTo>
                  <a:pt x="5919" y="18599"/>
                  <a:pt x="6178" y="18765"/>
                  <a:pt x="6510" y="18795"/>
                </a:cubicBezTo>
                <a:cubicBezTo>
                  <a:pt x="6431" y="18855"/>
                  <a:pt x="6382" y="18929"/>
                  <a:pt x="6382" y="19010"/>
                </a:cubicBezTo>
                <a:lnTo>
                  <a:pt x="6382" y="19541"/>
                </a:lnTo>
                <a:cubicBezTo>
                  <a:pt x="6382" y="19736"/>
                  <a:pt x="6656" y="19894"/>
                  <a:pt x="6993" y="19894"/>
                </a:cubicBezTo>
                <a:lnTo>
                  <a:pt x="7186" y="19894"/>
                </a:lnTo>
                <a:lnTo>
                  <a:pt x="7186" y="20380"/>
                </a:lnTo>
                <a:cubicBezTo>
                  <a:pt x="7186" y="20568"/>
                  <a:pt x="7454" y="20721"/>
                  <a:pt x="7780" y="20721"/>
                </a:cubicBezTo>
                <a:lnTo>
                  <a:pt x="8816" y="20721"/>
                </a:lnTo>
                <a:cubicBezTo>
                  <a:pt x="8925" y="21215"/>
                  <a:pt x="9771" y="21600"/>
                  <a:pt x="10800" y="21600"/>
                </a:cubicBezTo>
                <a:cubicBezTo>
                  <a:pt x="11829" y="21600"/>
                  <a:pt x="12675" y="21215"/>
                  <a:pt x="12784" y="20721"/>
                </a:cubicBezTo>
                <a:lnTo>
                  <a:pt x="13820" y="20721"/>
                </a:lnTo>
                <a:cubicBezTo>
                  <a:pt x="14146" y="20721"/>
                  <a:pt x="14414" y="20568"/>
                  <a:pt x="14414" y="20380"/>
                </a:cubicBezTo>
                <a:lnTo>
                  <a:pt x="14414" y="19894"/>
                </a:lnTo>
                <a:lnTo>
                  <a:pt x="14607" y="19894"/>
                </a:lnTo>
                <a:cubicBezTo>
                  <a:pt x="14944" y="19894"/>
                  <a:pt x="15218" y="19736"/>
                  <a:pt x="15218" y="19541"/>
                </a:cubicBezTo>
                <a:lnTo>
                  <a:pt x="15218" y="19010"/>
                </a:lnTo>
                <a:cubicBezTo>
                  <a:pt x="15218" y="18929"/>
                  <a:pt x="15169" y="18855"/>
                  <a:pt x="15090" y="18795"/>
                </a:cubicBezTo>
                <a:cubicBezTo>
                  <a:pt x="15422" y="18765"/>
                  <a:pt x="15681" y="18599"/>
                  <a:pt x="15681" y="18399"/>
                </a:cubicBezTo>
                <a:lnTo>
                  <a:pt x="15681" y="17791"/>
                </a:lnTo>
                <a:cubicBezTo>
                  <a:pt x="15681" y="17758"/>
                  <a:pt x="15670" y="17727"/>
                  <a:pt x="15657" y="17697"/>
                </a:cubicBezTo>
                <a:lnTo>
                  <a:pt x="5943" y="17697"/>
                </a:lnTo>
                <a:close/>
              </a:path>
            </a:pathLst>
          </a:custGeom>
          <a:blipFill>
            <a:blip r:embed="rId7"/>
            <a:stretch>
              <a:fillRect/>
            </a:stretch>
          </a:blipFill>
          <a:ln w="12700">
            <a:miter lim="400000"/>
          </a:ln>
        </p:spPr>
        <p:txBody>
          <a:bodyPr lIns="25400" tIns="25400" rIns="25400" bIns="25400" anchor="ctr"/>
          <a:lstStyle/>
          <a:p>
            <a:pPr>
              <a:defRPr sz="3600" cap="all" baseline="-11111">
                <a:solidFill>
                  <a:srgbClr val="FFFFFF"/>
                </a:solidFill>
                <a:latin typeface="+mn-lt"/>
                <a:ea typeface="+mn-ea"/>
                <a:cs typeface="+mn-cs"/>
                <a:sym typeface="DIN Condensed Bold"/>
              </a:defRPr>
            </a:pPr>
            <a:endParaRPr/>
          </a:p>
        </p:txBody>
      </p:sp>
      <p:sp>
        <p:nvSpPr>
          <p:cNvPr id="608" name="Define Task"/>
          <p:cNvSpPr txBox="1"/>
          <p:nvPr/>
        </p:nvSpPr>
        <p:spPr>
          <a:xfrm>
            <a:off x="5472703" y="1450664"/>
            <a:ext cx="966611" cy="26674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a:solidFill>
                  <a:schemeClr val="accent1">
                    <a:hueOff val="273561"/>
                    <a:satOff val="2937"/>
                    <a:lumOff val="-22233"/>
                  </a:schemeClr>
                </a:solidFill>
                <a:latin typeface="Helvetica"/>
                <a:ea typeface="Helvetica"/>
                <a:cs typeface="Helvetica"/>
                <a:sym typeface="Helvetica"/>
              </a:defRPr>
            </a:lvl1pPr>
          </a:lstStyle>
          <a:p>
            <a:r>
              <a:rPr sz="1400">
                <a:latin typeface="Barlow" pitchFamily="2" charset="77"/>
              </a:rPr>
              <a:t>Define Task</a:t>
            </a:r>
          </a:p>
        </p:txBody>
      </p:sp>
      <p:pic>
        <p:nvPicPr>
          <p:cNvPr id="609" name="Oval Oval" descr="Oval Oval"/>
          <p:cNvPicPr>
            <a:picLocks/>
          </p:cNvPicPr>
          <p:nvPr/>
        </p:nvPicPr>
        <p:blipFill>
          <a:blip r:embed="rId8"/>
          <a:stretch>
            <a:fillRect/>
          </a:stretch>
        </p:blipFill>
        <p:spPr>
          <a:xfrm>
            <a:off x="3895734" y="3058612"/>
            <a:ext cx="2731480" cy="2691506"/>
          </a:xfrm>
          <a:prstGeom prst="rect">
            <a:avLst/>
          </a:prstGeom>
        </p:spPr>
      </p:pic>
      <p:pic>
        <p:nvPicPr>
          <p:cNvPr id="611" name="Oval Oval" descr="Oval Oval"/>
          <p:cNvPicPr>
            <a:picLocks/>
          </p:cNvPicPr>
          <p:nvPr/>
        </p:nvPicPr>
        <p:blipFill>
          <a:blip r:embed="rId9"/>
          <a:stretch>
            <a:fillRect/>
          </a:stretch>
        </p:blipFill>
        <p:spPr>
          <a:xfrm>
            <a:off x="3892662" y="3557922"/>
            <a:ext cx="1717745" cy="1692888"/>
          </a:xfrm>
          <a:prstGeom prst="rect">
            <a:avLst/>
          </a:prstGeom>
        </p:spPr>
      </p:pic>
      <p:sp>
        <p:nvSpPr>
          <p:cNvPr id="613" name="Collect Data"/>
          <p:cNvSpPr txBox="1"/>
          <p:nvPr/>
        </p:nvSpPr>
        <p:spPr>
          <a:xfrm>
            <a:off x="3727359" y="2158297"/>
            <a:ext cx="990656" cy="26674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a:solidFill>
                  <a:schemeClr val="accent1">
                    <a:hueOff val="273561"/>
                    <a:satOff val="2937"/>
                    <a:lumOff val="-22233"/>
                  </a:schemeClr>
                </a:solidFill>
                <a:latin typeface="Helvetica"/>
                <a:ea typeface="Helvetica"/>
                <a:cs typeface="Helvetica"/>
                <a:sym typeface="Helvetica"/>
              </a:defRPr>
            </a:lvl1pPr>
          </a:lstStyle>
          <a:p>
            <a:r>
              <a:rPr sz="1400">
                <a:latin typeface="Barlow" pitchFamily="2" charset="77"/>
              </a:rPr>
              <a:t>Collect Data</a:t>
            </a:r>
          </a:p>
        </p:txBody>
      </p:sp>
      <p:sp>
        <p:nvSpPr>
          <p:cNvPr id="614" name="Prepare Data"/>
          <p:cNvSpPr txBox="1"/>
          <p:nvPr/>
        </p:nvSpPr>
        <p:spPr>
          <a:xfrm>
            <a:off x="2557488" y="3295631"/>
            <a:ext cx="1065997" cy="26674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a:solidFill>
                  <a:schemeClr val="accent1">
                    <a:hueOff val="273561"/>
                    <a:satOff val="2937"/>
                    <a:lumOff val="-22233"/>
                  </a:schemeClr>
                </a:solidFill>
                <a:latin typeface="Helvetica"/>
                <a:ea typeface="Helvetica"/>
                <a:cs typeface="Helvetica"/>
                <a:sym typeface="Helvetica"/>
              </a:defRPr>
            </a:lvl1pPr>
          </a:lstStyle>
          <a:p>
            <a:r>
              <a:rPr sz="1400" dirty="0">
                <a:latin typeface="Barlow" pitchFamily="2" charset="77"/>
              </a:rPr>
              <a:t>Prepare Data</a:t>
            </a:r>
          </a:p>
        </p:txBody>
      </p:sp>
      <p:sp>
        <p:nvSpPr>
          <p:cNvPr id="615" name="Test &amp; Evaluate"/>
          <p:cNvSpPr txBox="1"/>
          <p:nvPr/>
        </p:nvSpPr>
        <p:spPr>
          <a:xfrm>
            <a:off x="2845801" y="5849934"/>
            <a:ext cx="1267976" cy="26674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a:solidFill>
                  <a:schemeClr val="accent1">
                    <a:hueOff val="273561"/>
                    <a:satOff val="2937"/>
                    <a:lumOff val="-22233"/>
                  </a:schemeClr>
                </a:solidFill>
                <a:latin typeface="Helvetica"/>
                <a:ea typeface="Helvetica"/>
                <a:cs typeface="Helvetica"/>
                <a:sym typeface="Helvetica"/>
              </a:defRPr>
            </a:lvl1pPr>
          </a:lstStyle>
          <a:p>
            <a:r>
              <a:rPr sz="1400">
                <a:latin typeface="Barlow" pitchFamily="2" charset="77"/>
              </a:rPr>
              <a:t>Test &amp; Evaluate</a:t>
            </a:r>
          </a:p>
        </p:txBody>
      </p:sp>
      <p:sp>
        <p:nvSpPr>
          <p:cNvPr id="616" name="Train Model"/>
          <p:cNvSpPr txBox="1"/>
          <p:nvPr/>
        </p:nvSpPr>
        <p:spPr>
          <a:xfrm>
            <a:off x="2520268" y="4572783"/>
            <a:ext cx="950581" cy="26674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a:solidFill>
                  <a:schemeClr val="accent1">
                    <a:hueOff val="273561"/>
                    <a:satOff val="2937"/>
                    <a:lumOff val="-22233"/>
                  </a:schemeClr>
                </a:solidFill>
                <a:latin typeface="Helvetica"/>
                <a:ea typeface="Helvetica"/>
                <a:cs typeface="Helvetica"/>
                <a:sym typeface="Helvetica"/>
              </a:defRPr>
            </a:lvl1pPr>
          </a:lstStyle>
          <a:p>
            <a:r>
              <a:rPr sz="1400">
                <a:latin typeface="Barlow" pitchFamily="2" charset="77"/>
              </a:rPr>
              <a:t>Train Model</a:t>
            </a:r>
          </a:p>
        </p:txBody>
      </p:sp>
      <p:sp>
        <p:nvSpPr>
          <p:cNvPr id="617" name="Deploy Model"/>
          <p:cNvSpPr txBox="1"/>
          <p:nvPr/>
        </p:nvSpPr>
        <p:spPr>
          <a:xfrm>
            <a:off x="7855879" y="5849934"/>
            <a:ext cx="1077218" cy="26674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a:solidFill>
                  <a:schemeClr val="accent1">
                    <a:hueOff val="273561"/>
                    <a:satOff val="2937"/>
                    <a:lumOff val="-22233"/>
                  </a:schemeClr>
                </a:solidFill>
                <a:latin typeface="Helvetica"/>
                <a:ea typeface="Helvetica"/>
                <a:cs typeface="Helvetica"/>
                <a:sym typeface="Helvetica"/>
              </a:defRPr>
            </a:lvl1pPr>
          </a:lstStyle>
          <a:p>
            <a:r>
              <a:rPr sz="1400">
                <a:latin typeface="Barlow" pitchFamily="2" charset="77"/>
              </a:rPr>
              <a:t>Deploy Model</a:t>
            </a:r>
          </a:p>
        </p:txBody>
      </p:sp>
      <p:sp>
        <p:nvSpPr>
          <p:cNvPr id="618" name="Maintain, Update &amp; Refine"/>
          <p:cNvSpPr txBox="1"/>
          <p:nvPr/>
        </p:nvSpPr>
        <p:spPr>
          <a:xfrm>
            <a:off x="7942356" y="3187910"/>
            <a:ext cx="1942653" cy="48218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a:defRPr>
                <a:solidFill>
                  <a:schemeClr val="accent1">
                    <a:hueOff val="273561"/>
                    <a:satOff val="2937"/>
                    <a:lumOff val="-22233"/>
                  </a:schemeClr>
                </a:solidFill>
                <a:latin typeface="Helvetica"/>
                <a:ea typeface="Helvetica"/>
                <a:cs typeface="Helvetica"/>
                <a:sym typeface="Helvetica"/>
              </a:defRPr>
            </a:lvl1pPr>
          </a:lstStyle>
          <a:p>
            <a:r>
              <a:rPr sz="1400">
                <a:latin typeface="Barlow" pitchFamily="2" charset="77"/>
              </a:rPr>
              <a:t>Maintain, Update &amp; Refine</a:t>
            </a:r>
          </a:p>
        </p:txBody>
      </p:sp>
      <p:sp>
        <p:nvSpPr>
          <p:cNvPr id="619" name="Tune…"/>
          <p:cNvSpPr txBox="1"/>
          <p:nvPr/>
        </p:nvSpPr>
        <p:spPr>
          <a:xfrm>
            <a:off x="5494732" y="4465062"/>
            <a:ext cx="714939" cy="48218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pPr>
              <a:defRPr>
                <a:solidFill>
                  <a:schemeClr val="accent1">
                    <a:hueOff val="273561"/>
                    <a:satOff val="2937"/>
                    <a:lumOff val="-22233"/>
                  </a:schemeClr>
                </a:solidFill>
                <a:latin typeface="Helvetica"/>
                <a:ea typeface="Helvetica"/>
                <a:cs typeface="Helvetica"/>
                <a:sym typeface="Helvetica"/>
              </a:defRPr>
            </a:pPr>
            <a:r>
              <a:rPr sz="1400">
                <a:latin typeface="Barlow" pitchFamily="2" charset="77"/>
              </a:rPr>
              <a:t>Tune </a:t>
            </a:r>
          </a:p>
          <a:p>
            <a:pPr>
              <a:defRPr>
                <a:solidFill>
                  <a:schemeClr val="accent1">
                    <a:hueOff val="273561"/>
                    <a:satOff val="2937"/>
                    <a:lumOff val="-22233"/>
                  </a:schemeClr>
                </a:solidFill>
                <a:latin typeface="Helvetica"/>
                <a:ea typeface="Helvetica"/>
                <a:cs typeface="Helvetica"/>
                <a:sym typeface="Helvetica"/>
              </a:defRPr>
            </a:pPr>
            <a:r>
              <a:rPr sz="1400">
                <a:latin typeface="Barlow" pitchFamily="2" charset="77"/>
              </a:rPr>
              <a:t>&amp; Refine</a:t>
            </a:r>
          </a:p>
        </p:txBody>
      </p:sp>
      <p:sp>
        <p:nvSpPr>
          <p:cNvPr id="620" name="Explore…"/>
          <p:cNvSpPr txBox="1"/>
          <p:nvPr/>
        </p:nvSpPr>
        <p:spPr>
          <a:xfrm>
            <a:off x="4187948" y="4163275"/>
            <a:ext cx="681277" cy="48218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pPr>
              <a:defRPr>
                <a:solidFill>
                  <a:schemeClr val="accent1">
                    <a:hueOff val="273561"/>
                    <a:satOff val="2937"/>
                    <a:lumOff val="-22233"/>
                  </a:schemeClr>
                </a:solidFill>
                <a:latin typeface="Helvetica"/>
                <a:ea typeface="Helvetica"/>
                <a:cs typeface="Helvetica"/>
                <a:sym typeface="Helvetica"/>
              </a:defRPr>
            </a:pPr>
            <a:r>
              <a:rPr sz="1400">
                <a:latin typeface="Barlow" pitchFamily="2" charset="77"/>
              </a:rPr>
              <a:t>Explore </a:t>
            </a:r>
          </a:p>
          <a:p>
            <a:pPr>
              <a:defRPr>
                <a:solidFill>
                  <a:schemeClr val="accent1">
                    <a:hueOff val="273561"/>
                    <a:satOff val="2937"/>
                    <a:lumOff val="-22233"/>
                  </a:schemeClr>
                </a:solidFill>
                <a:latin typeface="Helvetica"/>
                <a:ea typeface="Helvetica"/>
                <a:cs typeface="Helvetica"/>
                <a:sym typeface="Helvetica"/>
              </a:defRPr>
            </a:pPr>
            <a:r>
              <a:rPr sz="1400">
                <a:latin typeface="Barlow" pitchFamily="2" charset="77"/>
              </a:rPr>
              <a:t>Model</a:t>
            </a:r>
          </a:p>
        </p:txBody>
      </p:sp>
      <p:sp>
        <p:nvSpPr>
          <p:cNvPr id="621" name="Arrow"/>
          <p:cNvSpPr/>
          <p:nvPr/>
        </p:nvSpPr>
        <p:spPr>
          <a:xfrm rot="8738502">
            <a:off x="4124015" y="3617748"/>
            <a:ext cx="369705" cy="199603"/>
          </a:xfrm>
          <a:prstGeom prst="rightArrow">
            <a:avLst>
              <a:gd name="adj1" fmla="val 32000"/>
              <a:gd name="adj2" fmla="val 203605"/>
            </a:avLst>
          </a:prstGeom>
          <a:solidFill>
            <a:schemeClr val="accent1">
              <a:hueOff val="273561"/>
              <a:satOff val="2937"/>
              <a:lumOff val="-22233"/>
            </a:schemeClr>
          </a:solidFill>
          <a:ln w="12700">
            <a:miter lim="400000"/>
          </a:ln>
        </p:spPr>
        <p:txBody>
          <a:bodyPr lIns="25400" tIns="25400" rIns="25400" bIns="25400" anchor="ctr"/>
          <a:lstStyle/>
          <a:p>
            <a:pPr>
              <a:defRPr sz="3600" cap="all" baseline="-33333">
                <a:solidFill>
                  <a:srgbClr val="0D213E"/>
                </a:solidFill>
                <a:latin typeface="+mn-lt"/>
                <a:ea typeface="+mn-ea"/>
                <a:cs typeface="+mn-cs"/>
                <a:sym typeface="DIN Condensed Bold"/>
              </a:defRPr>
            </a:pPr>
            <a:endParaRPr/>
          </a:p>
        </p:txBody>
      </p:sp>
      <p:sp>
        <p:nvSpPr>
          <p:cNvPr id="622" name="Arrow"/>
          <p:cNvSpPr/>
          <p:nvPr/>
        </p:nvSpPr>
        <p:spPr>
          <a:xfrm rot="8315024">
            <a:off x="4229812" y="3268827"/>
            <a:ext cx="369706" cy="199603"/>
          </a:xfrm>
          <a:prstGeom prst="rightArrow">
            <a:avLst>
              <a:gd name="adj1" fmla="val 32000"/>
              <a:gd name="adj2" fmla="val 203605"/>
            </a:avLst>
          </a:prstGeom>
          <a:solidFill>
            <a:schemeClr val="accent1">
              <a:hueOff val="273561"/>
              <a:satOff val="2937"/>
              <a:lumOff val="-22233"/>
            </a:schemeClr>
          </a:solidFill>
          <a:ln w="12700">
            <a:miter lim="400000"/>
          </a:ln>
        </p:spPr>
        <p:txBody>
          <a:bodyPr lIns="25400" tIns="25400" rIns="25400" bIns="25400" anchor="ctr"/>
          <a:lstStyle/>
          <a:p>
            <a:pPr>
              <a:defRPr sz="3600" cap="all" baseline="-33333">
                <a:solidFill>
                  <a:srgbClr val="0D213E"/>
                </a:solidFill>
                <a:latin typeface="+mn-lt"/>
                <a:ea typeface="+mn-ea"/>
                <a:cs typeface="+mn-cs"/>
                <a:sym typeface="DIN Condensed Bold"/>
              </a:defRPr>
            </a:pPr>
            <a:endParaRPr/>
          </a:p>
        </p:txBody>
      </p:sp>
      <p:sp>
        <p:nvSpPr>
          <p:cNvPr id="623" name="Arrow"/>
          <p:cNvSpPr/>
          <p:nvPr/>
        </p:nvSpPr>
        <p:spPr>
          <a:xfrm rot="11691574">
            <a:off x="6403937" y="2201238"/>
            <a:ext cx="369705" cy="199603"/>
          </a:xfrm>
          <a:prstGeom prst="rightArrow">
            <a:avLst>
              <a:gd name="adj1" fmla="val 32000"/>
              <a:gd name="adj2" fmla="val 203605"/>
            </a:avLst>
          </a:prstGeom>
          <a:solidFill>
            <a:schemeClr val="accent1">
              <a:hueOff val="273561"/>
              <a:satOff val="2937"/>
              <a:lumOff val="-22233"/>
            </a:schemeClr>
          </a:solidFill>
          <a:ln w="12700">
            <a:miter lim="400000"/>
          </a:ln>
        </p:spPr>
        <p:txBody>
          <a:bodyPr lIns="25400" tIns="25400" rIns="25400" bIns="25400" anchor="ctr"/>
          <a:lstStyle/>
          <a:p>
            <a:pPr>
              <a:defRPr sz="3600" cap="all" baseline="-33333">
                <a:solidFill>
                  <a:srgbClr val="0D213E"/>
                </a:solidFill>
                <a:latin typeface="+mn-lt"/>
                <a:ea typeface="+mn-ea"/>
                <a:cs typeface="+mn-cs"/>
                <a:sym typeface="DIN Condensed Bold"/>
              </a:defRPr>
            </a:pPr>
            <a:endParaRPr/>
          </a:p>
        </p:txBody>
      </p:sp>
      <p:sp>
        <p:nvSpPr>
          <p:cNvPr id="626" name="Local Development"/>
          <p:cNvSpPr txBox="1"/>
          <p:nvPr/>
        </p:nvSpPr>
        <p:spPr>
          <a:xfrm>
            <a:off x="879645" y="1867484"/>
            <a:ext cx="2030432" cy="26674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a:defRPr>
                <a:solidFill>
                  <a:schemeClr val="accent1">
                    <a:hueOff val="273561"/>
                    <a:satOff val="2937"/>
                    <a:lumOff val="-22233"/>
                  </a:schemeClr>
                </a:solidFill>
                <a:latin typeface="Helvetica"/>
                <a:ea typeface="Helvetica"/>
                <a:cs typeface="Helvetica"/>
                <a:sym typeface="Helvetica"/>
              </a:defRPr>
            </a:lvl1pPr>
          </a:lstStyle>
          <a:p>
            <a:r>
              <a:rPr sz="1400" dirty="0">
                <a:latin typeface="Barlow" pitchFamily="2" charset="77"/>
              </a:rPr>
              <a:t>Local Development</a:t>
            </a:r>
          </a:p>
        </p:txBody>
      </p:sp>
      <p:pic>
        <p:nvPicPr>
          <p:cNvPr id="639" name="Connection Line" descr="Connection Line"/>
          <p:cNvPicPr>
            <a:picLocks/>
          </p:cNvPicPr>
          <p:nvPr/>
        </p:nvPicPr>
        <p:blipFill>
          <a:blip r:embed="rId10"/>
          <a:stretch>
            <a:fillRect/>
          </a:stretch>
        </p:blipFill>
        <p:spPr>
          <a:xfrm>
            <a:off x="2053527" y="1542295"/>
            <a:ext cx="1708914" cy="514180"/>
          </a:xfrm>
          <a:prstGeom prst="rect">
            <a:avLst/>
          </a:prstGeom>
        </p:spPr>
      </p:pic>
      <p:sp>
        <p:nvSpPr>
          <p:cNvPr id="630" name="Cloud Training &amp; Deployment"/>
          <p:cNvSpPr txBox="1"/>
          <p:nvPr/>
        </p:nvSpPr>
        <p:spPr>
          <a:xfrm>
            <a:off x="10018930" y="6192160"/>
            <a:ext cx="2030432" cy="48218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a:defRPr>
                <a:solidFill>
                  <a:schemeClr val="accent1">
                    <a:hueOff val="273561"/>
                    <a:satOff val="2937"/>
                    <a:lumOff val="-22233"/>
                  </a:schemeClr>
                </a:solidFill>
                <a:latin typeface="Helvetica"/>
                <a:ea typeface="Helvetica"/>
                <a:cs typeface="Helvetica"/>
                <a:sym typeface="Helvetica"/>
              </a:defRPr>
            </a:lvl1pPr>
          </a:lstStyle>
          <a:p>
            <a:r>
              <a:rPr sz="1400">
                <a:latin typeface="Barlow" pitchFamily="2" charset="77"/>
              </a:rPr>
              <a:t>Cloud Training &amp; Deployment</a:t>
            </a:r>
          </a:p>
        </p:txBody>
      </p:sp>
      <p:pic>
        <p:nvPicPr>
          <p:cNvPr id="641" name="Connection Line" descr="Connection Line"/>
          <p:cNvPicPr>
            <a:picLocks/>
          </p:cNvPicPr>
          <p:nvPr/>
        </p:nvPicPr>
        <p:blipFill>
          <a:blip r:embed="rId11"/>
          <a:stretch>
            <a:fillRect/>
          </a:stretch>
        </p:blipFill>
        <p:spPr>
          <a:xfrm>
            <a:off x="10841121" y="4985528"/>
            <a:ext cx="898557" cy="1101123"/>
          </a:xfrm>
          <a:prstGeom prst="rect">
            <a:avLst/>
          </a:prstGeom>
        </p:spPr>
      </p:pic>
      <p:sp>
        <p:nvSpPr>
          <p:cNvPr id="632" name="Coins"/>
          <p:cNvSpPr/>
          <p:nvPr/>
        </p:nvSpPr>
        <p:spPr>
          <a:xfrm>
            <a:off x="722726" y="4297316"/>
            <a:ext cx="1203707" cy="1207322"/>
          </a:xfrm>
          <a:custGeom>
            <a:avLst/>
            <a:gdLst/>
            <a:ahLst/>
            <a:cxnLst>
              <a:cxn ang="0">
                <a:pos x="wd2" y="hd2"/>
              </a:cxn>
              <a:cxn ang="5400000">
                <a:pos x="wd2" y="hd2"/>
              </a:cxn>
              <a:cxn ang="10800000">
                <a:pos x="wd2" y="hd2"/>
              </a:cxn>
              <a:cxn ang="16200000">
                <a:pos x="wd2" y="hd2"/>
              </a:cxn>
            </a:cxnLst>
            <a:rect l="0" t="0" r="r" b="b"/>
            <a:pathLst>
              <a:path w="21600" h="21600" extrusionOk="0">
                <a:moveTo>
                  <a:pt x="10801" y="0"/>
                </a:moveTo>
                <a:cubicBezTo>
                  <a:pt x="7949" y="0"/>
                  <a:pt x="5266" y="392"/>
                  <a:pt x="3255" y="1111"/>
                </a:cubicBezTo>
                <a:cubicBezTo>
                  <a:pt x="1360" y="1787"/>
                  <a:pt x="273" y="2685"/>
                  <a:pt x="273" y="3572"/>
                </a:cubicBezTo>
                <a:cubicBezTo>
                  <a:pt x="273" y="4460"/>
                  <a:pt x="1360" y="5360"/>
                  <a:pt x="3255" y="6035"/>
                </a:cubicBezTo>
                <a:cubicBezTo>
                  <a:pt x="5266" y="6749"/>
                  <a:pt x="7949" y="7147"/>
                  <a:pt x="10801" y="7147"/>
                </a:cubicBezTo>
                <a:cubicBezTo>
                  <a:pt x="13652" y="7147"/>
                  <a:pt x="16334" y="6754"/>
                  <a:pt x="18345" y="6035"/>
                </a:cubicBezTo>
                <a:cubicBezTo>
                  <a:pt x="20240" y="5360"/>
                  <a:pt x="21327" y="4460"/>
                  <a:pt x="21327" y="3572"/>
                </a:cubicBezTo>
                <a:cubicBezTo>
                  <a:pt x="21327" y="2685"/>
                  <a:pt x="20240" y="1787"/>
                  <a:pt x="18345" y="1111"/>
                </a:cubicBezTo>
                <a:cubicBezTo>
                  <a:pt x="16334" y="398"/>
                  <a:pt x="13652" y="0"/>
                  <a:pt x="10801" y="0"/>
                </a:cubicBezTo>
                <a:close/>
                <a:moveTo>
                  <a:pt x="12" y="4505"/>
                </a:moveTo>
                <a:lnTo>
                  <a:pt x="12" y="5914"/>
                </a:lnTo>
                <a:cubicBezTo>
                  <a:pt x="12" y="8033"/>
                  <a:pt x="4846" y="9754"/>
                  <a:pt x="10811" y="9754"/>
                </a:cubicBezTo>
                <a:cubicBezTo>
                  <a:pt x="16776" y="9754"/>
                  <a:pt x="21600" y="8039"/>
                  <a:pt x="21600" y="5914"/>
                </a:cubicBezTo>
                <a:lnTo>
                  <a:pt x="21600" y="4505"/>
                </a:lnTo>
                <a:cubicBezTo>
                  <a:pt x="21136" y="5284"/>
                  <a:pt x="20088" y="5991"/>
                  <a:pt x="18531" y="6541"/>
                </a:cubicBezTo>
                <a:cubicBezTo>
                  <a:pt x="16460" y="7276"/>
                  <a:pt x="13718" y="7679"/>
                  <a:pt x="10806" y="7679"/>
                </a:cubicBezTo>
                <a:cubicBezTo>
                  <a:pt x="7894" y="7679"/>
                  <a:pt x="5146" y="7276"/>
                  <a:pt x="3081" y="6541"/>
                </a:cubicBezTo>
                <a:cubicBezTo>
                  <a:pt x="1524" y="5985"/>
                  <a:pt x="476" y="5284"/>
                  <a:pt x="12" y="4505"/>
                </a:cubicBezTo>
                <a:close/>
                <a:moveTo>
                  <a:pt x="0" y="7320"/>
                </a:moveTo>
                <a:lnTo>
                  <a:pt x="0" y="8284"/>
                </a:lnTo>
                <a:cubicBezTo>
                  <a:pt x="0" y="10402"/>
                  <a:pt x="4836" y="12123"/>
                  <a:pt x="10801" y="12123"/>
                </a:cubicBezTo>
                <a:cubicBezTo>
                  <a:pt x="16766" y="12123"/>
                  <a:pt x="21600" y="10408"/>
                  <a:pt x="21600" y="8284"/>
                </a:cubicBezTo>
                <a:lnTo>
                  <a:pt x="21600" y="7320"/>
                </a:lnTo>
                <a:cubicBezTo>
                  <a:pt x="21458" y="7495"/>
                  <a:pt x="21295" y="7664"/>
                  <a:pt x="21098" y="7827"/>
                </a:cubicBezTo>
                <a:cubicBezTo>
                  <a:pt x="20508" y="8329"/>
                  <a:pt x="19672" y="8769"/>
                  <a:pt x="18618" y="9145"/>
                </a:cubicBezTo>
                <a:cubicBezTo>
                  <a:pt x="16520" y="9891"/>
                  <a:pt x="13745" y="10299"/>
                  <a:pt x="10801" y="10299"/>
                </a:cubicBezTo>
                <a:cubicBezTo>
                  <a:pt x="7856" y="10299"/>
                  <a:pt x="5080" y="9891"/>
                  <a:pt x="2982" y="9145"/>
                </a:cubicBezTo>
                <a:cubicBezTo>
                  <a:pt x="1928" y="8769"/>
                  <a:pt x="1099" y="8329"/>
                  <a:pt x="504" y="7827"/>
                </a:cubicBezTo>
                <a:cubicBezTo>
                  <a:pt x="307" y="7664"/>
                  <a:pt x="142" y="7495"/>
                  <a:pt x="0" y="7320"/>
                </a:cubicBezTo>
                <a:close/>
                <a:moveTo>
                  <a:pt x="0" y="9689"/>
                </a:moveTo>
                <a:lnTo>
                  <a:pt x="0" y="10653"/>
                </a:lnTo>
                <a:cubicBezTo>
                  <a:pt x="0" y="12771"/>
                  <a:pt x="4836" y="14492"/>
                  <a:pt x="10801" y="14492"/>
                </a:cubicBezTo>
                <a:cubicBezTo>
                  <a:pt x="16766" y="14492"/>
                  <a:pt x="21600" y="12777"/>
                  <a:pt x="21600" y="10653"/>
                </a:cubicBezTo>
                <a:lnTo>
                  <a:pt x="21600" y="9689"/>
                </a:lnTo>
                <a:cubicBezTo>
                  <a:pt x="21458" y="9864"/>
                  <a:pt x="21295" y="10033"/>
                  <a:pt x="21098" y="10197"/>
                </a:cubicBezTo>
                <a:cubicBezTo>
                  <a:pt x="20508" y="10698"/>
                  <a:pt x="19672" y="11138"/>
                  <a:pt x="18618" y="11514"/>
                </a:cubicBezTo>
                <a:cubicBezTo>
                  <a:pt x="16520" y="12260"/>
                  <a:pt x="13745" y="12668"/>
                  <a:pt x="10801" y="12668"/>
                </a:cubicBezTo>
                <a:cubicBezTo>
                  <a:pt x="7856" y="12668"/>
                  <a:pt x="5080" y="12260"/>
                  <a:pt x="2982" y="11514"/>
                </a:cubicBezTo>
                <a:cubicBezTo>
                  <a:pt x="1928" y="11138"/>
                  <a:pt x="1099" y="10698"/>
                  <a:pt x="504" y="10197"/>
                </a:cubicBezTo>
                <a:cubicBezTo>
                  <a:pt x="307" y="10033"/>
                  <a:pt x="142" y="9864"/>
                  <a:pt x="0" y="9689"/>
                </a:cubicBezTo>
                <a:close/>
                <a:moveTo>
                  <a:pt x="0" y="12059"/>
                </a:moveTo>
                <a:lnTo>
                  <a:pt x="0" y="13022"/>
                </a:lnTo>
                <a:cubicBezTo>
                  <a:pt x="0" y="15141"/>
                  <a:pt x="4836" y="16862"/>
                  <a:pt x="10801" y="16862"/>
                </a:cubicBezTo>
                <a:cubicBezTo>
                  <a:pt x="16766" y="16862"/>
                  <a:pt x="21600" y="15146"/>
                  <a:pt x="21600" y="13022"/>
                </a:cubicBezTo>
                <a:lnTo>
                  <a:pt x="21600" y="12059"/>
                </a:lnTo>
                <a:cubicBezTo>
                  <a:pt x="21458" y="12233"/>
                  <a:pt x="21295" y="12402"/>
                  <a:pt x="21098" y="12566"/>
                </a:cubicBezTo>
                <a:cubicBezTo>
                  <a:pt x="20508" y="13067"/>
                  <a:pt x="19672" y="13507"/>
                  <a:pt x="18618" y="13883"/>
                </a:cubicBezTo>
                <a:cubicBezTo>
                  <a:pt x="16520" y="14629"/>
                  <a:pt x="13745" y="15037"/>
                  <a:pt x="10801" y="15037"/>
                </a:cubicBezTo>
                <a:cubicBezTo>
                  <a:pt x="7856" y="15037"/>
                  <a:pt x="5080" y="14629"/>
                  <a:pt x="2982" y="13883"/>
                </a:cubicBezTo>
                <a:cubicBezTo>
                  <a:pt x="1928" y="13507"/>
                  <a:pt x="1099" y="13067"/>
                  <a:pt x="504" y="12566"/>
                </a:cubicBezTo>
                <a:cubicBezTo>
                  <a:pt x="307" y="12402"/>
                  <a:pt x="142" y="12233"/>
                  <a:pt x="0" y="12059"/>
                </a:cubicBezTo>
                <a:close/>
                <a:moveTo>
                  <a:pt x="0" y="14428"/>
                </a:moveTo>
                <a:lnTo>
                  <a:pt x="0" y="15391"/>
                </a:lnTo>
                <a:cubicBezTo>
                  <a:pt x="0" y="17510"/>
                  <a:pt x="4836" y="19231"/>
                  <a:pt x="10801" y="19231"/>
                </a:cubicBezTo>
                <a:cubicBezTo>
                  <a:pt x="16766" y="19231"/>
                  <a:pt x="21600" y="17515"/>
                  <a:pt x="21600" y="15391"/>
                </a:cubicBezTo>
                <a:lnTo>
                  <a:pt x="21600" y="14428"/>
                </a:lnTo>
                <a:cubicBezTo>
                  <a:pt x="21458" y="14602"/>
                  <a:pt x="21295" y="14772"/>
                  <a:pt x="21098" y="14935"/>
                </a:cubicBezTo>
                <a:cubicBezTo>
                  <a:pt x="20508" y="15436"/>
                  <a:pt x="19672" y="15877"/>
                  <a:pt x="18618" y="16252"/>
                </a:cubicBezTo>
                <a:cubicBezTo>
                  <a:pt x="16520" y="16998"/>
                  <a:pt x="13745" y="17406"/>
                  <a:pt x="10801" y="17406"/>
                </a:cubicBezTo>
                <a:cubicBezTo>
                  <a:pt x="7856" y="17406"/>
                  <a:pt x="5080" y="16998"/>
                  <a:pt x="2982" y="16252"/>
                </a:cubicBezTo>
                <a:cubicBezTo>
                  <a:pt x="1928" y="15877"/>
                  <a:pt x="1099" y="15436"/>
                  <a:pt x="504" y="14935"/>
                </a:cubicBezTo>
                <a:cubicBezTo>
                  <a:pt x="307" y="14772"/>
                  <a:pt x="142" y="14602"/>
                  <a:pt x="0" y="14428"/>
                </a:cubicBezTo>
                <a:close/>
                <a:moveTo>
                  <a:pt x="0" y="16797"/>
                </a:moveTo>
                <a:lnTo>
                  <a:pt x="0" y="17760"/>
                </a:lnTo>
                <a:cubicBezTo>
                  <a:pt x="0" y="19879"/>
                  <a:pt x="4836" y="21600"/>
                  <a:pt x="10801" y="21600"/>
                </a:cubicBezTo>
                <a:cubicBezTo>
                  <a:pt x="16766" y="21600"/>
                  <a:pt x="21600" y="19879"/>
                  <a:pt x="21600" y="17760"/>
                </a:cubicBezTo>
                <a:lnTo>
                  <a:pt x="21600" y="16797"/>
                </a:lnTo>
                <a:cubicBezTo>
                  <a:pt x="21458" y="16971"/>
                  <a:pt x="21295" y="17141"/>
                  <a:pt x="21098" y="17304"/>
                </a:cubicBezTo>
                <a:cubicBezTo>
                  <a:pt x="20508" y="17805"/>
                  <a:pt x="19672" y="18246"/>
                  <a:pt x="18618" y="18622"/>
                </a:cubicBezTo>
                <a:cubicBezTo>
                  <a:pt x="16520" y="19368"/>
                  <a:pt x="13745" y="19775"/>
                  <a:pt x="10801" y="19775"/>
                </a:cubicBezTo>
                <a:cubicBezTo>
                  <a:pt x="7856" y="19775"/>
                  <a:pt x="5080" y="19368"/>
                  <a:pt x="2982" y="18622"/>
                </a:cubicBezTo>
                <a:cubicBezTo>
                  <a:pt x="1928" y="18246"/>
                  <a:pt x="1099" y="17805"/>
                  <a:pt x="504" y="17304"/>
                </a:cubicBezTo>
                <a:cubicBezTo>
                  <a:pt x="307" y="17141"/>
                  <a:pt x="142" y="16971"/>
                  <a:pt x="0" y="16797"/>
                </a:cubicBezTo>
                <a:close/>
              </a:path>
            </a:pathLst>
          </a:custGeom>
          <a:blipFill>
            <a:blip r:embed="rId7"/>
            <a:stretch>
              <a:fillRect/>
            </a:stretch>
          </a:blipFill>
          <a:ln w="12700">
            <a:miter lim="400000"/>
          </a:ln>
        </p:spPr>
        <p:txBody>
          <a:bodyPr lIns="25400" tIns="25400" rIns="25400" bIns="25400" anchor="ctr"/>
          <a:lstStyle/>
          <a:p>
            <a:pPr>
              <a:defRPr sz="3600" cap="all" baseline="-11111">
                <a:solidFill>
                  <a:srgbClr val="FFFFFF"/>
                </a:solidFill>
                <a:latin typeface="+mn-lt"/>
                <a:ea typeface="+mn-ea"/>
                <a:cs typeface="+mn-cs"/>
                <a:sym typeface="DIN Condensed Bold"/>
              </a:defRPr>
            </a:pPr>
            <a:endParaRPr/>
          </a:p>
        </p:txBody>
      </p:sp>
      <p:sp>
        <p:nvSpPr>
          <p:cNvPr id="633" name="Training &amp; Validation Data"/>
          <p:cNvSpPr txBox="1"/>
          <p:nvPr/>
        </p:nvSpPr>
        <p:spPr>
          <a:xfrm>
            <a:off x="691420" y="3575342"/>
            <a:ext cx="2030432" cy="48218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a:defRPr>
                <a:solidFill>
                  <a:schemeClr val="accent1">
                    <a:hueOff val="273561"/>
                    <a:satOff val="2937"/>
                    <a:lumOff val="-22233"/>
                  </a:schemeClr>
                </a:solidFill>
                <a:latin typeface="Helvetica"/>
                <a:ea typeface="Helvetica"/>
                <a:cs typeface="Helvetica"/>
                <a:sym typeface="Helvetica"/>
              </a:defRPr>
            </a:lvl1pPr>
          </a:lstStyle>
          <a:p>
            <a:r>
              <a:rPr sz="1400" dirty="0">
                <a:latin typeface="Barlow" pitchFamily="2" charset="77"/>
              </a:rPr>
              <a:t>Training &amp; Validation Data</a:t>
            </a:r>
          </a:p>
        </p:txBody>
      </p:sp>
      <p:sp>
        <p:nvSpPr>
          <p:cNvPr id="634" name="Real time Inference Data"/>
          <p:cNvSpPr txBox="1"/>
          <p:nvPr/>
        </p:nvSpPr>
        <p:spPr>
          <a:xfrm>
            <a:off x="9493176" y="1558374"/>
            <a:ext cx="2030431" cy="26674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a:defRPr>
                <a:solidFill>
                  <a:schemeClr val="accent1">
                    <a:hueOff val="273561"/>
                    <a:satOff val="2937"/>
                    <a:lumOff val="-22233"/>
                  </a:schemeClr>
                </a:solidFill>
                <a:latin typeface="Helvetica"/>
                <a:ea typeface="Helvetica"/>
                <a:cs typeface="Helvetica"/>
                <a:sym typeface="Helvetica"/>
              </a:defRPr>
            </a:lvl1pPr>
          </a:lstStyle>
          <a:p>
            <a:r>
              <a:rPr sz="1400">
                <a:latin typeface="Barlow" pitchFamily="2" charset="77"/>
              </a:rPr>
              <a:t>Real time Inference Data</a:t>
            </a:r>
          </a:p>
        </p:txBody>
      </p:sp>
      <p:sp>
        <p:nvSpPr>
          <p:cNvPr id="635" name="?"/>
          <p:cNvSpPr txBox="1"/>
          <p:nvPr/>
        </p:nvSpPr>
        <p:spPr>
          <a:xfrm>
            <a:off x="10265567" y="1784189"/>
            <a:ext cx="466474" cy="112851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14000">
                <a:solidFill>
                  <a:schemeClr val="accent1">
                    <a:hueOff val="273561"/>
                    <a:satOff val="2937"/>
                    <a:lumOff val="-22233"/>
                  </a:schemeClr>
                </a:solidFill>
              </a:defRPr>
            </a:lvl1pPr>
          </a:lstStyle>
          <a:p>
            <a:r>
              <a:rPr sz="7000"/>
              <a:t>?</a:t>
            </a:r>
          </a:p>
        </p:txBody>
      </p:sp>
      <p:pic>
        <p:nvPicPr>
          <p:cNvPr id="643" name="Connection Line" descr="Connection Line"/>
          <p:cNvPicPr>
            <a:picLocks/>
          </p:cNvPicPr>
          <p:nvPr/>
        </p:nvPicPr>
        <p:blipFill>
          <a:blip r:embed="rId12"/>
          <a:stretch>
            <a:fillRect/>
          </a:stretch>
        </p:blipFill>
        <p:spPr>
          <a:xfrm>
            <a:off x="1698581" y="3549694"/>
            <a:ext cx="1475247" cy="634250"/>
          </a:xfrm>
          <a:prstGeom prst="rect">
            <a:avLst/>
          </a:prstGeom>
        </p:spPr>
      </p:pic>
      <p:pic>
        <p:nvPicPr>
          <p:cNvPr id="645" name="Connection Line" descr="Connection Line"/>
          <p:cNvPicPr>
            <a:picLocks/>
          </p:cNvPicPr>
          <p:nvPr/>
        </p:nvPicPr>
        <p:blipFill>
          <a:blip r:embed="rId13"/>
          <a:stretch>
            <a:fillRect/>
          </a:stretch>
        </p:blipFill>
        <p:spPr>
          <a:xfrm>
            <a:off x="9866472" y="2375032"/>
            <a:ext cx="1184883" cy="1641177"/>
          </a:xfrm>
          <a:prstGeom prst="rect">
            <a:avLst/>
          </a:prstGeom>
        </p:spPr>
      </p:pic>
    </p:spTree>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9" presetClass="entr" fill="hold" grpId="0" nodeType="clickEffect">
                                  <p:stCondLst>
                                    <p:cond delay="0"/>
                                  </p:stCondLst>
                                  <p:iterate>
                                    <p:tmAbs val="0"/>
                                  </p:iterate>
                                  <p:childTnLst>
                                    <p:set>
                                      <p:cBhvr>
                                        <p:cTn id="6" fill="hold"/>
                                        <p:tgtEl>
                                          <p:spTgt spid="628"/>
                                        </p:tgtEl>
                                        <p:attrNameLst>
                                          <p:attrName>style.visibility</p:attrName>
                                        </p:attrNameLst>
                                      </p:cBhvr>
                                      <p:to>
                                        <p:strVal val="visible"/>
                                      </p:to>
                                    </p:set>
                                    <p:animEffect transition="in" filter="dissolve">
                                      <p:cBhvr>
                                        <p:cTn id="7" dur="2000"/>
                                        <p:tgtEl>
                                          <p:spTgt spid="628"/>
                                        </p:tgtEl>
                                      </p:cBhvr>
                                    </p:animEffect>
                                  </p:childTnLst>
                                </p:cTn>
                              </p:par>
                            </p:childTnLst>
                          </p:cTn>
                        </p:par>
                        <p:par>
                          <p:cTn id="8" fill="hold">
                            <p:stCondLst>
                              <p:cond delay="2000"/>
                            </p:stCondLst>
                            <p:childTnLst>
                              <p:par>
                                <p:cTn id="9" presetID="1" presetClass="entr" presetSubtype="0" fill="hold" grpId="0" nodeType="afterEffect">
                                  <p:stCondLst>
                                    <p:cond delay="0"/>
                                  </p:stCondLst>
                                  <p:iterate type="lt">
                                    <p:tmAbs val="100"/>
                                  </p:iterate>
                                  <p:childTnLst>
                                    <p:set>
                                      <p:cBhvr>
                                        <p:cTn id="10" fill="hold"/>
                                        <p:tgtEl>
                                          <p:spTgt spid="626"/>
                                        </p:tgtEl>
                                        <p:attrNameLst>
                                          <p:attrName>style.visibility</p:attrName>
                                        </p:attrNameLst>
                                      </p:cBhvr>
                                      <p:to>
                                        <p:strVal val="visible"/>
                                      </p:to>
                                    </p:set>
                                  </p:childTnLst>
                                </p:cTn>
                              </p:par>
                            </p:childTnLst>
                          </p:cTn>
                        </p:par>
                        <p:par>
                          <p:cTn id="11" fill="hold">
                            <p:stCondLst>
                              <p:cond delay="2000"/>
                            </p:stCondLst>
                            <p:childTnLst>
                              <p:par>
                                <p:cTn id="12" presetID="9" presetClass="entr" fill="hold" grpId="0" nodeType="afterEffect">
                                  <p:stCondLst>
                                    <p:cond delay="0"/>
                                  </p:stCondLst>
                                  <p:iterate>
                                    <p:tmAbs val="0"/>
                                  </p:iterate>
                                  <p:childTnLst>
                                    <p:set>
                                      <p:cBhvr>
                                        <p:cTn id="13" fill="hold"/>
                                        <p:tgtEl>
                                          <p:spTgt spid="639"/>
                                        </p:tgtEl>
                                        <p:attrNameLst>
                                          <p:attrName>style.visibility</p:attrName>
                                        </p:attrNameLst>
                                      </p:cBhvr>
                                      <p:to>
                                        <p:strVal val="visible"/>
                                      </p:to>
                                    </p:set>
                                    <p:animEffect transition="in" filter="dissolve">
                                      <p:cBhvr>
                                        <p:cTn id="14" dur="2000"/>
                                        <p:tgtEl>
                                          <p:spTgt spid="639"/>
                                        </p:tgtEl>
                                      </p:cBhvr>
                                    </p:animEffect>
                                  </p:childTnLst>
                                </p:cTn>
                              </p:par>
                            </p:childTnLst>
                          </p:cTn>
                        </p:par>
                        <p:par>
                          <p:cTn id="15" fill="hold">
                            <p:stCondLst>
                              <p:cond delay="4000"/>
                            </p:stCondLst>
                            <p:childTnLst>
                              <p:par>
                                <p:cTn id="16" presetID="1" presetClass="entr" presetSubtype="0" fill="hold" grpId="0" nodeType="afterEffect">
                                  <p:stCondLst>
                                    <p:cond delay="0"/>
                                  </p:stCondLst>
                                  <p:iterate type="lt">
                                    <p:tmAbs val="100"/>
                                  </p:iterate>
                                  <p:childTnLst>
                                    <p:set>
                                      <p:cBhvr>
                                        <p:cTn id="17" fill="hold"/>
                                        <p:tgtEl>
                                          <p:spTgt spid="633"/>
                                        </p:tgtEl>
                                        <p:attrNameLst>
                                          <p:attrName>style.visibility</p:attrName>
                                        </p:attrNameLst>
                                      </p:cBhvr>
                                      <p:to>
                                        <p:strVal val="visible"/>
                                      </p:to>
                                    </p:set>
                                  </p:childTnLst>
                                </p:cTn>
                              </p:par>
                            </p:childTnLst>
                          </p:cTn>
                        </p:par>
                        <p:par>
                          <p:cTn id="18" fill="hold">
                            <p:stCondLst>
                              <p:cond delay="4000"/>
                            </p:stCondLst>
                            <p:childTnLst>
                              <p:par>
                                <p:cTn id="19" presetID="9" presetClass="entr" fill="hold" grpId="0" nodeType="afterEffect">
                                  <p:stCondLst>
                                    <p:cond delay="0"/>
                                  </p:stCondLst>
                                  <p:iterate>
                                    <p:tmAbs val="0"/>
                                  </p:iterate>
                                  <p:childTnLst>
                                    <p:set>
                                      <p:cBhvr>
                                        <p:cTn id="20" fill="hold"/>
                                        <p:tgtEl>
                                          <p:spTgt spid="632"/>
                                        </p:tgtEl>
                                        <p:attrNameLst>
                                          <p:attrName>style.visibility</p:attrName>
                                        </p:attrNameLst>
                                      </p:cBhvr>
                                      <p:to>
                                        <p:strVal val="visible"/>
                                      </p:to>
                                    </p:set>
                                    <p:animEffect transition="in" filter="dissolve">
                                      <p:cBhvr>
                                        <p:cTn id="21" dur="1500"/>
                                        <p:tgtEl>
                                          <p:spTgt spid="632"/>
                                        </p:tgtEl>
                                      </p:cBhvr>
                                    </p:animEffect>
                                  </p:childTnLst>
                                </p:cTn>
                              </p:par>
                            </p:childTnLst>
                          </p:cTn>
                        </p:par>
                        <p:par>
                          <p:cTn id="22" fill="hold">
                            <p:stCondLst>
                              <p:cond delay="5500"/>
                            </p:stCondLst>
                            <p:childTnLst>
                              <p:par>
                                <p:cTn id="23" presetID="9" presetClass="entr" fill="hold" grpId="0" nodeType="afterEffect">
                                  <p:stCondLst>
                                    <p:cond delay="0"/>
                                  </p:stCondLst>
                                  <p:iterate>
                                    <p:tmAbs val="0"/>
                                  </p:iterate>
                                  <p:childTnLst>
                                    <p:set>
                                      <p:cBhvr>
                                        <p:cTn id="24" fill="hold"/>
                                        <p:tgtEl>
                                          <p:spTgt spid="643"/>
                                        </p:tgtEl>
                                        <p:attrNameLst>
                                          <p:attrName>style.visibility</p:attrName>
                                        </p:attrNameLst>
                                      </p:cBhvr>
                                      <p:to>
                                        <p:strVal val="visible"/>
                                      </p:to>
                                    </p:set>
                                    <p:animEffect transition="in" filter="dissolve">
                                      <p:cBhvr>
                                        <p:cTn id="25" dur="2000"/>
                                        <p:tgtEl>
                                          <p:spTgt spid="643"/>
                                        </p:tgtEl>
                                      </p:cBhvr>
                                    </p:animEffect>
                                  </p:childTnLst>
                                </p:cTn>
                              </p:par>
                            </p:childTnLst>
                          </p:cTn>
                        </p:par>
                        <p:par>
                          <p:cTn id="26" fill="hold">
                            <p:stCondLst>
                              <p:cond delay="7500"/>
                            </p:stCondLst>
                            <p:childTnLst>
                              <p:par>
                                <p:cTn id="27" presetID="9" presetClass="entr" fill="hold" grpId="0" nodeType="afterEffect">
                                  <p:stCondLst>
                                    <p:cond delay="0"/>
                                  </p:stCondLst>
                                  <p:iterate>
                                    <p:tmAbs val="0"/>
                                  </p:iterate>
                                  <p:childTnLst>
                                    <p:set>
                                      <p:cBhvr>
                                        <p:cTn id="28" fill="hold"/>
                                        <p:tgtEl>
                                          <p:spTgt spid="647"/>
                                        </p:tgtEl>
                                        <p:attrNameLst>
                                          <p:attrName>style.visibility</p:attrName>
                                        </p:attrNameLst>
                                      </p:cBhvr>
                                      <p:to>
                                        <p:strVal val="visible"/>
                                      </p:to>
                                    </p:set>
                                    <p:animEffect transition="in" filter="dissolve">
                                      <p:cBhvr>
                                        <p:cTn id="29" dur="2000"/>
                                        <p:tgtEl>
                                          <p:spTgt spid="647"/>
                                        </p:tgtEl>
                                      </p:cBhvr>
                                    </p:animEffect>
                                  </p:childTnLst>
                                </p:cTn>
                              </p:par>
                            </p:childTnLst>
                          </p:cTn>
                        </p:par>
                      </p:childTnLst>
                    </p:cTn>
                  </p:par>
                  <p:par>
                    <p:cTn id="30" fill="hold">
                      <p:stCondLst>
                        <p:cond delay="indefinite"/>
                      </p:stCondLst>
                      <p:childTnLst>
                        <p:par>
                          <p:cTn id="31" fill="hold">
                            <p:stCondLst>
                              <p:cond delay="0"/>
                            </p:stCondLst>
                            <p:childTnLst>
                              <p:par>
                                <p:cTn id="32" presetID="9" presetClass="entr" fill="hold" grpId="0" nodeType="clickEffect">
                                  <p:stCondLst>
                                    <p:cond delay="0"/>
                                  </p:stCondLst>
                                  <p:iterate>
                                    <p:tmAbs val="0"/>
                                  </p:iterate>
                                  <p:childTnLst>
                                    <p:set>
                                      <p:cBhvr>
                                        <p:cTn id="33" fill="hold"/>
                                        <p:tgtEl>
                                          <p:spTgt spid="624"/>
                                        </p:tgtEl>
                                        <p:attrNameLst>
                                          <p:attrName>style.visibility</p:attrName>
                                        </p:attrNameLst>
                                      </p:cBhvr>
                                      <p:to>
                                        <p:strVal val="visible"/>
                                      </p:to>
                                    </p:set>
                                    <p:animEffect transition="in" filter="dissolve">
                                      <p:cBhvr>
                                        <p:cTn id="34" dur="2000"/>
                                        <p:tgtEl>
                                          <p:spTgt spid="624"/>
                                        </p:tgtEl>
                                      </p:cBhvr>
                                    </p:animEffect>
                                  </p:childTnLst>
                                </p:cTn>
                              </p:par>
                            </p:childTnLst>
                          </p:cTn>
                        </p:par>
                        <p:par>
                          <p:cTn id="35" fill="hold">
                            <p:stCondLst>
                              <p:cond delay="2000"/>
                            </p:stCondLst>
                            <p:childTnLst>
                              <p:par>
                                <p:cTn id="36" presetID="1" presetClass="entr" presetSubtype="0" fill="hold" grpId="0" nodeType="afterEffect">
                                  <p:stCondLst>
                                    <p:cond delay="0"/>
                                  </p:stCondLst>
                                  <p:iterate type="lt">
                                    <p:tmAbs val="100"/>
                                  </p:iterate>
                                  <p:childTnLst>
                                    <p:set>
                                      <p:cBhvr>
                                        <p:cTn id="37" fill="hold"/>
                                        <p:tgtEl>
                                          <p:spTgt spid="630"/>
                                        </p:tgtEl>
                                        <p:attrNameLst>
                                          <p:attrName>style.visibility</p:attrName>
                                        </p:attrNameLst>
                                      </p:cBhvr>
                                      <p:to>
                                        <p:strVal val="visible"/>
                                      </p:to>
                                    </p:set>
                                  </p:childTnLst>
                                </p:cTn>
                              </p:par>
                            </p:childTnLst>
                          </p:cTn>
                        </p:par>
                        <p:par>
                          <p:cTn id="38" fill="hold">
                            <p:stCondLst>
                              <p:cond delay="2000"/>
                            </p:stCondLst>
                            <p:childTnLst>
                              <p:par>
                                <p:cTn id="39" presetID="9" presetClass="entr" fill="hold" grpId="0" nodeType="afterEffect">
                                  <p:stCondLst>
                                    <p:cond delay="0"/>
                                  </p:stCondLst>
                                  <p:iterate>
                                    <p:tmAbs val="0"/>
                                  </p:iterate>
                                  <p:childTnLst>
                                    <p:set>
                                      <p:cBhvr>
                                        <p:cTn id="40" fill="hold"/>
                                        <p:tgtEl>
                                          <p:spTgt spid="641"/>
                                        </p:tgtEl>
                                        <p:attrNameLst>
                                          <p:attrName>style.visibility</p:attrName>
                                        </p:attrNameLst>
                                      </p:cBhvr>
                                      <p:to>
                                        <p:strVal val="visible"/>
                                      </p:to>
                                    </p:set>
                                    <p:animEffect transition="in" filter="dissolve">
                                      <p:cBhvr>
                                        <p:cTn id="41" dur="2000"/>
                                        <p:tgtEl>
                                          <p:spTgt spid="641"/>
                                        </p:tgtEl>
                                      </p:cBhvr>
                                    </p:animEffec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iterate type="lt">
                                    <p:tmAbs val="100"/>
                                  </p:iterate>
                                  <p:childTnLst>
                                    <p:set>
                                      <p:cBhvr>
                                        <p:cTn id="45" fill="hold"/>
                                        <p:tgtEl>
                                          <p:spTgt spid="634"/>
                                        </p:tgtEl>
                                        <p:attrNameLst>
                                          <p:attrName>style.visibility</p:attrName>
                                        </p:attrNameLst>
                                      </p:cBhvr>
                                      <p:to>
                                        <p:strVal val="visible"/>
                                      </p:to>
                                    </p:set>
                                  </p:childTnLst>
                                </p:cTn>
                              </p:par>
                            </p:childTnLst>
                          </p:cTn>
                        </p:par>
                        <p:par>
                          <p:cTn id="46" fill="hold">
                            <p:stCondLst>
                              <p:cond delay="0"/>
                            </p:stCondLst>
                            <p:childTnLst>
                              <p:par>
                                <p:cTn id="47" presetID="1" presetClass="entr" presetSubtype="0" fill="hold" grpId="0" nodeType="afterEffect">
                                  <p:stCondLst>
                                    <p:cond delay="0"/>
                                  </p:stCondLst>
                                  <p:iterate type="lt">
                                    <p:tmAbs val="100"/>
                                  </p:iterate>
                                  <p:childTnLst>
                                    <p:set>
                                      <p:cBhvr>
                                        <p:cTn id="48" fill="hold"/>
                                        <p:tgtEl>
                                          <p:spTgt spid="635"/>
                                        </p:tgtEl>
                                        <p:attrNameLst>
                                          <p:attrName>style.visibility</p:attrName>
                                        </p:attrNameLst>
                                      </p:cBhvr>
                                      <p:to>
                                        <p:strVal val="visible"/>
                                      </p:to>
                                    </p:set>
                                  </p:childTnLst>
                                </p:cTn>
                              </p:par>
                            </p:childTnLst>
                          </p:cTn>
                        </p:par>
                        <p:par>
                          <p:cTn id="49" fill="hold">
                            <p:stCondLst>
                              <p:cond delay="0"/>
                            </p:stCondLst>
                            <p:childTnLst>
                              <p:par>
                                <p:cTn id="50" presetID="9" presetClass="entr" fill="hold" grpId="0" nodeType="afterEffect">
                                  <p:stCondLst>
                                    <p:cond delay="0"/>
                                  </p:stCondLst>
                                  <p:iterate>
                                    <p:tmAbs val="0"/>
                                  </p:iterate>
                                  <p:childTnLst>
                                    <p:set>
                                      <p:cBhvr>
                                        <p:cTn id="51" fill="hold"/>
                                        <p:tgtEl>
                                          <p:spTgt spid="645"/>
                                        </p:tgtEl>
                                        <p:attrNameLst>
                                          <p:attrName>style.visibility</p:attrName>
                                        </p:attrNameLst>
                                      </p:cBhvr>
                                      <p:to>
                                        <p:strVal val="visible"/>
                                      </p:to>
                                    </p:set>
                                    <p:animEffect transition="in" filter="dissolve">
                                      <p:cBhvr>
                                        <p:cTn id="52" dur="2000"/>
                                        <p:tgtEl>
                                          <p:spTgt spid="6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7" grpId="0" animBg="1" advAuto="0"/>
      <p:bldP spid="624" grpId="0" animBg="1" advAuto="0"/>
      <p:bldP spid="628" grpId="0" animBg="1" advAuto="0"/>
      <p:bldP spid="626" grpId="0" animBg="1" advAuto="0"/>
      <p:bldP spid="639" grpId="0" animBg="1" advAuto="0"/>
      <p:bldP spid="630" grpId="0" animBg="1" advAuto="0"/>
      <p:bldP spid="641" grpId="0" animBg="1" advAuto="0"/>
      <p:bldP spid="632" grpId="0" animBg="1" advAuto="0"/>
      <p:bldP spid="633" grpId="0" animBg="1" advAuto="0"/>
      <p:bldP spid="634" grpId="0" animBg="1" advAuto="0"/>
      <p:bldP spid="635" grpId="0" animBg="1" advAuto="0"/>
      <p:bldP spid="643" grpId="0" animBg="1" advAuto="0"/>
      <p:bldP spid="645" grpId="0" animBg="1" advAuto="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AAF7F9-AEBF-9F46-89E5-BF5755A2F69A}"/>
              </a:ext>
            </a:extLst>
          </p:cNvPr>
          <p:cNvSpPr>
            <a:spLocks noGrp="1"/>
          </p:cNvSpPr>
          <p:nvPr>
            <p:ph type="title"/>
          </p:nvPr>
        </p:nvSpPr>
        <p:spPr/>
        <p:txBody>
          <a:bodyPr/>
          <a:lstStyle/>
          <a:p>
            <a:r>
              <a:rPr lang="en-US" dirty="0" err="1"/>
              <a:t>TinyML</a:t>
            </a:r>
            <a:r>
              <a:rPr lang="en-US" dirty="0"/>
              <a:t> To The Rescue</a:t>
            </a:r>
          </a:p>
        </p:txBody>
      </p:sp>
      <p:pic>
        <p:nvPicPr>
          <p:cNvPr id="8" name="Picture 7" descr="A picture containing way, building, outdoor, sidewalk&#10;&#10;Description automatically generated">
            <a:extLst>
              <a:ext uri="{FF2B5EF4-FFF2-40B4-BE49-F238E27FC236}">
                <a16:creationId xmlns:a16="http://schemas.microsoft.com/office/drawing/2014/main" id="{3D3C3F62-AEF1-474C-8F61-2218DB1DBFC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05609" y="2132365"/>
            <a:ext cx="3480411" cy="2320274"/>
          </a:xfrm>
          <a:prstGeom prst="rect">
            <a:avLst/>
          </a:prstGeom>
        </p:spPr>
      </p:pic>
      <p:pic>
        <p:nvPicPr>
          <p:cNvPr id="9" name="Picture 8" descr="A picture containing way, building, outdoor, sidewalk&#10;&#10;Description automatically generated">
            <a:extLst>
              <a:ext uri="{FF2B5EF4-FFF2-40B4-BE49-F238E27FC236}">
                <a16:creationId xmlns:a16="http://schemas.microsoft.com/office/drawing/2014/main" id="{C5A7EAE7-20E6-E741-AFF5-5FBCFD6B69D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285570" y="2132365"/>
            <a:ext cx="3480411" cy="2320274"/>
          </a:xfrm>
          <a:prstGeom prst="rect">
            <a:avLst/>
          </a:prstGeom>
        </p:spPr>
      </p:pic>
      <p:sp>
        <p:nvSpPr>
          <p:cNvPr id="10" name="Rectangle 9">
            <a:extLst>
              <a:ext uri="{FF2B5EF4-FFF2-40B4-BE49-F238E27FC236}">
                <a16:creationId xmlns:a16="http://schemas.microsoft.com/office/drawing/2014/main" id="{1E83FF7F-D80D-2E41-99A8-3BD02F77B283}"/>
              </a:ext>
            </a:extLst>
          </p:cNvPr>
          <p:cNvSpPr/>
          <p:nvPr/>
        </p:nvSpPr>
        <p:spPr>
          <a:xfrm>
            <a:off x="10213675" y="2406770"/>
            <a:ext cx="362310" cy="310551"/>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2CF25478-325D-374C-8BB2-E6472BD81495}"/>
              </a:ext>
            </a:extLst>
          </p:cNvPr>
          <p:cNvSpPr txBox="1"/>
          <p:nvPr/>
        </p:nvSpPr>
        <p:spPr>
          <a:xfrm>
            <a:off x="10710912" y="2438934"/>
            <a:ext cx="575479" cy="246221"/>
          </a:xfrm>
          <a:prstGeom prst="rect">
            <a:avLst/>
          </a:prstGeom>
          <a:noFill/>
          <a:ln>
            <a:noFill/>
          </a:ln>
        </p:spPr>
        <p:txBody>
          <a:bodyPr spcFirstLastPara="1" wrap="none" lIns="0" tIns="0" rIns="0" bIns="0" rtlCol="0" anchor="t" anchorCtr="0">
            <a:spAutoFit/>
          </a:bodyPr>
          <a:lstStyle/>
          <a:p>
            <a:pPr algn="l"/>
            <a:r>
              <a:rPr lang="en-US" sz="1600" b="1" dirty="0">
                <a:solidFill>
                  <a:schemeClr val="bg1"/>
                </a:solidFill>
                <a:latin typeface="Barlow"/>
              </a:rPr>
              <a:t>Happy</a:t>
            </a:r>
          </a:p>
        </p:txBody>
      </p:sp>
      <p:pic>
        <p:nvPicPr>
          <p:cNvPr id="13" name="Picture 12">
            <a:extLst>
              <a:ext uri="{FF2B5EF4-FFF2-40B4-BE49-F238E27FC236}">
                <a16:creationId xmlns:a16="http://schemas.microsoft.com/office/drawing/2014/main" id="{369A557B-CB63-F141-A901-11C5159807BD}"/>
              </a:ext>
            </a:extLst>
          </p:cNvPr>
          <p:cNvPicPr>
            <a:picLocks noChangeAspect="1"/>
          </p:cNvPicPr>
          <p:nvPr/>
        </p:nvPicPr>
        <p:blipFill>
          <a:blip r:embed="rId7"/>
          <a:stretch>
            <a:fillRect/>
          </a:stretch>
        </p:blipFill>
        <p:spPr>
          <a:xfrm>
            <a:off x="3522289" y="2329009"/>
            <a:ext cx="4763281" cy="1926985"/>
          </a:xfrm>
          <a:prstGeom prst="rect">
            <a:avLst/>
          </a:prstGeom>
        </p:spPr>
      </p:pic>
      <p:pic>
        <p:nvPicPr>
          <p:cNvPr id="14" name="Picture 13">
            <a:extLst>
              <a:ext uri="{FF2B5EF4-FFF2-40B4-BE49-F238E27FC236}">
                <a16:creationId xmlns:a16="http://schemas.microsoft.com/office/drawing/2014/main" id="{B70ACE45-2A08-FD46-8B0C-A3B286540AE9}"/>
              </a:ext>
            </a:extLst>
          </p:cNvPr>
          <p:cNvPicPr>
            <a:picLocks noChangeAspect="1"/>
          </p:cNvPicPr>
          <p:nvPr/>
        </p:nvPicPr>
        <p:blipFill>
          <a:blip r:embed="rId8"/>
          <a:stretch>
            <a:fillRect/>
          </a:stretch>
        </p:blipFill>
        <p:spPr>
          <a:xfrm>
            <a:off x="8946850" y="4992122"/>
            <a:ext cx="2533650" cy="1536700"/>
          </a:xfrm>
          <a:prstGeom prst="rect">
            <a:avLst/>
          </a:prstGeom>
        </p:spPr>
      </p:pic>
      <p:pic>
        <p:nvPicPr>
          <p:cNvPr id="16" name="Picture 15">
            <a:extLst>
              <a:ext uri="{FF2B5EF4-FFF2-40B4-BE49-F238E27FC236}">
                <a16:creationId xmlns:a16="http://schemas.microsoft.com/office/drawing/2014/main" id="{5D9DEF20-2B6B-7C42-AA83-CB24513F58C3}"/>
              </a:ext>
            </a:extLst>
          </p:cNvPr>
          <p:cNvPicPr>
            <a:picLocks noChangeAspect="1"/>
          </p:cNvPicPr>
          <p:nvPr/>
        </p:nvPicPr>
        <p:blipFill>
          <a:blip r:embed="rId9"/>
          <a:stretch>
            <a:fillRect/>
          </a:stretch>
        </p:blipFill>
        <p:spPr>
          <a:xfrm>
            <a:off x="881115" y="3292146"/>
            <a:ext cx="5282347" cy="3329796"/>
          </a:xfrm>
          <a:prstGeom prst="rect">
            <a:avLst/>
          </a:prstGeom>
        </p:spPr>
      </p:pic>
      <p:pic>
        <p:nvPicPr>
          <p:cNvPr id="3" name="Audio 2">
            <a:hlinkClick r:id="" action="ppaction://media"/>
            <a:extLst>
              <a:ext uri="{FF2B5EF4-FFF2-40B4-BE49-F238E27FC236}">
                <a16:creationId xmlns:a16="http://schemas.microsoft.com/office/drawing/2014/main" id="{F4296AD5-B73D-9B49-8D26-7DD2079043EA}"/>
              </a:ext>
            </a:extLst>
          </p:cNvPr>
          <p:cNvPicPr>
            <a:picLocks noChangeAspect="1"/>
          </p:cNvPicPr>
          <p:nvPr>
            <a:audioFile r:link="rId3"/>
            <p:extLst>
              <p:ext uri="{DAA4B4D4-6D71-4841-9C94-3DE7FCFB9230}">
                <p14:media xmlns:p14="http://schemas.microsoft.com/office/powerpoint/2010/main" r:embed="rId2"/>
              </p:ext>
            </p:extLst>
          </p:nvPr>
        </p:nvPicPr>
        <p:blipFill>
          <a:blip r:embed="rId10"/>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2109617610"/>
      </p:ext>
    </p:extLst>
  </p:cSld>
  <p:clrMapOvr>
    <a:masterClrMapping/>
  </p:clrMapOvr>
  <mc:AlternateContent xmlns:mc="http://schemas.openxmlformats.org/markup-compatibility/2006" xmlns:p14="http://schemas.microsoft.com/office/powerpoint/2010/main">
    <mc:Choice Requires="p14">
      <p:transition spd="slow" p14:dur="2000" advTm="63151"/>
    </mc:Choice>
    <mc:Fallback xmlns="">
      <p:transition spd="slow" advTm="6315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dissolve">
                                      <p:cBhvr>
                                        <p:cTn id="11" dur="500"/>
                                        <p:tgtEl>
                                          <p:spTgt spid="8"/>
                                        </p:tgtEl>
                                      </p:cBhvr>
                                    </p:animEffect>
                                  </p:childTnLst>
                                </p:cTn>
                              </p:par>
                              <p:par>
                                <p:cTn id="12" presetID="9" presetClass="entr" presetSubtype="0" fill="hold" nodeType="with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dissolve">
                                      <p:cBhvr>
                                        <p:cTn id="14" dur="500"/>
                                        <p:tgtEl>
                                          <p:spTgt spid="13"/>
                                        </p:tgtEl>
                                      </p:cBhvr>
                                    </p:animEffect>
                                  </p:childTnLst>
                                </p:cTn>
                              </p:par>
                              <p:par>
                                <p:cTn id="15" presetID="9"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dissolve">
                                      <p:cBhvr>
                                        <p:cTn id="17" dur="500"/>
                                        <p:tgtEl>
                                          <p:spTgt spid="10"/>
                                        </p:tgtEl>
                                      </p:cBhvr>
                                    </p:animEffect>
                                  </p:childTnLst>
                                </p:cTn>
                              </p:par>
                              <p:par>
                                <p:cTn id="18" presetID="9" presetClass="entr" presetSubtype="0" fill="hold" nodeType="with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dissolve">
                                      <p:cBhvr>
                                        <p:cTn id="20" dur="500"/>
                                        <p:tgtEl>
                                          <p:spTgt spid="9"/>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dissolve">
                                      <p:cBhvr>
                                        <p:cTn id="25" dur="500"/>
                                        <p:tgtEl>
                                          <p:spTgt spid="16"/>
                                        </p:tgtEl>
                                      </p:cBhvr>
                                    </p:animEffect>
                                  </p:childTnLst>
                                </p:cTn>
                              </p:par>
                            </p:childTnLst>
                          </p:cTn>
                        </p:par>
                        <p:par>
                          <p:cTn id="26" fill="hold">
                            <p:stCondLst>
                              <p:cond delay="500"/>
                            </p:stCondLst>
                            <p:childTnLst>
                              <p:par>
                                <p:cTn id="27" presetID="9" presetClass="entr" presetSubtype="0" fill="hold" nodeType="after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dissolve">
                                      <p:cBhvr>
                                        <p:cTn id="29" dur="500"/>
                                        <p:tgtEl>
                                          <p:spTgt spid="14"/>
                                        </p:tgtEl>
                                      </p:cBhvr>
                                    </p:animEffect>
                                  </p:childTnLst>
                                </p:cTn>
                              </p:par>
                            </p:childTnLst>
                          </p:cTn>
                        </p:par>
                      </p:childTnLst>
                    </p:cTn>
                  </p:par>
                  <p:par>
                    <p:cTn id="30" fill="hold">
                      <p:stCondLst>
                        <p:cond delay="indefinite"/>
                      </p:stCondLst>
                      <p:childTnLst>
                        <p:par>
                          <p:cTn id="31" fill="hold">
                            <p:stCondLst>
                              <p:cond delay="0"/>
                            </p:stCondLst>
                            <p:childTnLst>
                              <p:par>
                                <p:cTn id="32" presetID="42" presetClass="path" presetSubtype="0" accel="50000" decel="50000" fill="hold" nodeType="clickEffect">
                                  <p:stCondLst>
                                    <p:cond delay="0"/>
                                  </p:stCondLst>
                                  <p:childTnLst>
                                    <p:animMotion origin="layout" path="M -2.08333E-6 4.81481E-6 L 0.46563 0.00532 " pathEditMode="relative" rAng="0" ptsTypes="AA">
                                      <p:cBhvr>
                                        <p:cTn id="33" dur="2000" fill="hold"/>
                                        <p:tgtEl>
                                          <p:spTgt spid="16"/>
                                        </p:tgtEl>
                                        <p:attrNameLst>
                                          <p:attrName>ppt_x</p:attrName>
                                          <p:attrName>ppt_y</p:attrName>
                                        </p:attrNameLst>
                                      </p:cBhvr>
                                      <p:rCtr x="23281" y="255"/>
                                    </p:animMotion>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4" fill="hold" display="0">
                  <p:stCondLst>
                    <p:cond delay="indefinite"/>
                  </p:stCondLst>
                  <p:endCondLst>
                    <p:cond evt="onStopAudio" delay="0">
                      <p:tgtEl>
                        <p:sldTgt/>
                      </p:tgtEl>
                    </p:cond>
                  </p:endCondLst>
                </p:cTn>
                <p:tgtEl>
                  <p:spTgt spid="3"/>
                </p:tgtEl>
              </p:cMediaNode>
            </p:audio>
          </p:childTnLst>
        </p:cTn>
      </p:par>
    </p:tnLst>
    <p:bldLst>
      <p:bldP spid="10"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 name="The Increasing Role of the IoT in ML"/>
          <p:cNvSpPr txBox="1">
            <a:spLocks noGrp="1"/>
          </p:cNvSpPr>
          <p:nvPr>
            <p:ph type="title"/>
          </p:nvPr>
        </p:nvSpPr>
        <p:spPr>
          <a:prstGeom prst="rect">
            <a:avLst/>
          </a:prstGeom>
        </p:spPr>
        <p:txBody>
          <a:bodyPr>
            <a:normAutofit/>
          </a:bodyPr>
          <a:lstStyle/>
          <a:p>
            <a:r>
              <a:t>The Increasing Role of the IoT in ML</a:t>
            </a:r>
          </a:p>
        </p:txBody>
      </p:sp>
      <p:sp>
        <p:nvSpPr>
          <p:cNvPr id="1065" name="1"/>
          <p:cNvSpPr txBox="1"/>
          <p:nvPr/>
        </p:nvSpPr>
        <p:spPr>
          <a:xfrm>
            <a:off x="2966114" y="1559299"/>
            <a:ext cx="484107" cy="107721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lgn="l">
              <a:spcBef>
                <a:spcPts val="0"/>
              </a:spcBef>
              <a:defRPr sz="20000" cap="all" baseline="-20000">
                <a:solidFill>
                  <a:schemeClr val="accent1">
                    <a:hueOff val="273561"/>
                    <a:satOff val="2937"/>
                    <a:lumOff val="-22233"/>
                  </a:schemeClr>
                </a:solidFill>
                <a:latin typeface="+mn-lt"/>
                <a:ea typeface="+mn-ea"/>
                <a:cs typeface="+mn-cs"/>
                <a:sym typeface="DIN Condensed Bold"/>
              </a:defRPr>
            </a:lvl1pPr>
          </a:lstStyle>
          <a:p>
            <a:r>
              <a:rPr sz="10000"/>
              <a:t>1</a:t>
            </a:r>
          </a:p>
        </p:txBody>
      </p:sp>
      <p:sp>
        <p:nvSpPr>
          <p:cNvPr id="1066" name="2"/>
          <p:cNvSpPr txBox="1"/>
          <p:nvPr/>
        </p:nvSpPr>
        <p:spPr>
          <a:xfrm>
            <a:off x="8507124" y="1539952"/>
            <a:ext cx="484107" cy="107721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lgn="l">
              <a:spcBef>
                <a:spcPts val="0"/>
              </a:spcBef>
              <a:defRPr sz="20000" cap="all" baseline="-20000">
                <a:solidFill>
                  <a:schemeClr val="accent1">
                    <a:hueOff val="273561"/>
                    <a:satOff val="2937"/>
                    <a:lumOff val="-22233"/>
                  </a:schemeClr>
                </a:solidFill>
                <a:latin typeface="+mn-lt"/>
                <a:ea typeface="+mn-ea"/>
                <a:cs typeface="+mn-cs"/>
                <a:sym typeface="DIN Condensed Bold"/>
              </a:defRPr>
            </a:lvl1pPr>
          </a:lstStyle>
          <a:p>
            <a:r>
              <a:rPr sz="10000"/>
              <a:t>2</a:t>
            </a:r>
          </a:p>
        </p:txBody>
      </p:sp>
      <p:sp>
        <p:nvSpPr>
          <p:cNvPr id="1067" name="Collection &amp; Coordination on Devices"/>
          <p:cNvSpPr txBox="1"/>
          <p:nvPr/>
        </p:nvSpPr>
        <p:spPr>
          <a:xfrm>
            <a:off x="1651503" y="2851802"/>
            <a:ext cx="3158812" cy="100540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a:spcBef>
                <a:spcPts val="2000"/>
              </a:spcBef>
              <a:defRPr sz="6200" b="1" cap="all" baseline="-16129">
                <a:solidFill>
                  <a:schemeClr val="accent1">
                    <a:hueOff val="273561"/>
                    <a:satOff val="2937"/>
                    <a:lumOff val="-22233"/>
                  </a:schemeClr>
                </a:solidFill>
                <a:latin typeface="Helvetica"/>
                <a:ea typeface="Helvetica"/>
                <a:cs typeface="Helvetica"/>
                <a:sym typeface="Helvetica"/>
              </a:defRPr>
            </a:lvl1pPr>
          </a:lstStyle>
          <a:p>
            <a:r>
              <a:rPr sz="3100"/>
              <a:t>Collection &amp; Coordination on Devices</a:t>
            </a:r>
          </a:p>
        </p:txBody>
      </p:sp>
      <p:sp>
        <p:nvSpPr>
          <p:cNvPr id="1068" name="ML Inferencing on Microcontrollers!"/>
          <p:cNvSpPr txBox="1"/>
          <p:nvPr/>
        </p:nvSpPr>
        <p:spPr>
          <a:xfrm>
            <a:off x="7146980" y="3010819"/>
            <a:ext cx="3249879" cy="68736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a:spcBef>
                <a:spcPts val="2000"/>
              </a:spcBef>
              <a:defRPr sz="6200" b="1" cap="all" baseline="-16129">
                <a:solidFill>
                  <a:schemeClr val="accent1">
                    <a:hueOff val="273561"/>
                    <a:satOff val="2937"/>
                    <a:lumOff val="-22233"/>
                  </a:schemeClr>
                </a:solidFill>
                <a:latin typeface="Helvetica"/>
                <a:ea typeface="Helvetica"/>
                <a:cs typeface="Helvetica"/>
                <a:sym typeface="Helvetica"/>
              </a:defRPr>
            </a:lvl1pPr>
          </a:lstStyle>
          <a:p>
            <a:r>
              <a:rPr sz="3100"/>
              <a:t>ML Inferencing on Microcontrollers!</a:t>
            </a:r>
          </a:p>
        </p:txBody>
      </p:sp>
      <p:pic>
        <p:nvPicPr>
          <p:cNvPr id="1070" name="Image" descr="Image"/>
          <p:cNvPicPr>
            <a:picLocks noChangeAspect="1"/>
          </p:cNvPicPr>
          <p:nvPr/>
        </p:nvPicPr>
        <p:blipFill>
          <a:blip r:embed="rId3"/>
          <a:stretch>
            <a:fillRect/>
          </a:stretch>
        </p:blipFill>
        <p:spPr>
          <a:xfrm>
            <a:off x="2203042" y="4005497"/>
            <a:ext cx="2344027" cy="2344027"/>
          </a:xfrm>
          <a:prstGeom prst="rect">
            <a:avLst/>
          </a:prstGeom>
          <a:ln w="12700">
            <a:miter lim="400000"/>
          </a:ln>
        </p:spPr>
      </p:pic>
      <p:pic>
        <p:nvPicPr>
          <p:cNvPr id="1071" name="Image" descr="Image"/>
          <p:cNvPicPr>
            <a:picLocks noChangeAspect="1"/>
          </p:cNvPicPr>
          <p:nvPr/>
        </p:nvPicPr>
        <p:blipFill>
          <a:blip r:embed="rId4"/>
          <a:stretch>
            <a:fillRect/>
          </a:stretch>
        </p:blipFill>
        <p:spPr>
          <a:xfrm>
            <a:off x="967738" y="4747273"/>
            <a:ext cx="2013133" cy="2013133"/>
          </a:xfrm>
          <a:prstGeom prst="rect">
            <a:avLst/>
          </a:prstGeom>
          <a:ln w="12700">
            <a:miter lim="400000"/>
          </a:ln>
        </p:spPr>
      </p:pic>
      <p:pic>
        <p:nvPicPr>
          <p:cNvPr id="1072" name="Image" descr="Image"/>
          <p:cNvPicPr>
            <a:picLocks noChangeAspect="1"/>
          </p:cNvPicPr>
          <p:nvPr/>
        </p:nvPicPr>
        <p:blipFill>
          <a:blip r:embed="rId4"/>
          <a:stretch>
            <a:fillRect/>
          </a:stretch>
        </p:blipFill>
        <p:spPr>
          <a:xfrm>
            <a:off x="3792155" y="4747273"/>
            <a:ext cx="2013133" cy="2013133"/>
          </a:xfrm>
          <a:prstGeom prst="rect">
            <a:avLst/>
          </a:prstGeom>
          <a:ln w="12700">
            <a:miter lim="400000"/>
          </a:ln>
        </p:spPr>
      </p:pic>
      <p:pic>
        <p:nvPicPr>
          <p:cNvPr id="12" name="Picture 6">
            <a:extLst>
              <a:ext uri="{FF2B5EF4-FFF2-40B4-BE49-F238E27FC236}">
                <a16:creationId xmlns:a16="http://schemas.microsoft.com/office/drawing/2014/main" id="{57C8C8E1-0752-F244-8841-0550965BEA0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0424" t="14492" r="28517" b="13050"/>
          <a:stretch/>
        </p:blipFill>
        <p:spPr bwMode="auto">
          <a:xfrm>
            <a:off x="8182554" y="4599831"/>
            <a:ext cx="1178730" cy="208011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6" name="ML data doesn’t come from the cloud, or the edge……"/>
          <p:cNvSpPr txBox="1">
            <a:spLocks noGrp="1"/>
          </p:cNvSpPr>
          <p:nvPr>
            <p:ph type="title"/>
          </p:nvPr>
        </p:nvSpPr>
        <p:spPr>
          <a:prstGeom prst="rect">
            <a:avLst/>
          </a:prstGeom>
        </p:spPr>
        <p:txBody>
          <a:bodyPr>
            <a:normAutofit fontScale="90000"/>
          </a:bodyPr>
          <a:lstStyle/>
          <a:p>
            <a:pPr algn="ctr" defTabSz="383858">
              <a:spcBef>
                <a:spcPts val="2700"/>
              </a:spcBef>
              <a:defRPr sz="7440" cap="none" baseline="0">
                <a:latin typeface="Avenir Next Regular"/>
                <a:ea typeface="Avenir Next Regular"/>
                <a:cs typeface="Avenir Next Regular"/>
                <a:sym typeface="Avenir Next Regular"/>
              </a:defRPr>
            </a:pPr>
            <a:r>
              <a:rPr dirty="0"/>
              <a:t>ML data doesn’t come from the cloud, or the edge…</a:t>
            </a:r>
          </a:p>
          <a:p>
            <a:pPr algn="ctr" defTabSz="383858">
              <a:spcBef>
                <a:spcPts val="2700"/>
              </a:spcBef>
              <a:defRPr sz="7440" i="1" cap="none" baseline="0">
                <a:latin typeface="Avenir Next Regular"/>
                <a:ea typeface="Avenir Next Regular"/>
                <a:cs typeface="Avenir Next Regular"/>
                <a:sym typeface="Avenir Next Regular"/>
              </a:defRPr>
            </a:pPr>
            <a:r>
              <a:rPr dirty="0"/>
              <a:t>It comes from the IoT</a:t>
            </a:r>
          </a:p>
        </p:txBody>
      </p:sp>
    </p:spTree>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lt">
                                    <p:tmAbs val="100"/>
                                  </p:iterate>
                                  <p:childTnLst>
                                    <p:set>
                                      <p:cBhvr>
                                        <p:cTn id="6" fill="hold"/>
                                        <p:tgtEl>
                                          <p:spTgt spid="10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6" grpId="0" animBg="1" advAuto="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0" name="IoT Devices Sense and share"/>
          <p:cNvSpPr txBox="1">
            <a:spLocks noGrp="1"/>
          </p:cNvSpPr>
          <p:nvPr>
            <p:ph type="title"/>
          </p:nvPr>
        </p:nvSpPr>
        <p:spPr>
          <a:prstGeom prst="rect">
            <a:avLst/>
          </a:prstGeom>
        </p:spPr>
        <p:txBody>
          <a:bodyPr>
            <a:normAutofit/>
          </a:bodyPr>
          <a:lstStyle/>
          <a:p>
            <a:r>
              <a:t>IoT Devices Sense and share</a:t>
            </a:r>
          </a:p>
        </p:txBody>
      </p:sp>
      <p:sp>
        <p:nvSpPr>
          <p:cNvPr id="1081" name="Line"/>
          <p:cNvSpPr/>
          <p:nvPr/>
        </p:nvSpPr>
        <p:spPr>
          <a:xfrm flipV="1">
            <a:off x="7292663" y="2760236"/>
            <a:ext cx="637908" cy="2185718"/>
          </a:xfrm>
          <a:prstGeom prst="line">
            <a:avLst/>
          </a:prstGeom>
          <a:ln w="177800">
            <a:solidFill>
              <a:schemeClr val="accent1">
                <a:satOff val="-3355"/>
                <a:lumOff val="26614"/>
              </a:schemeClr>
            </a:solidFill>
            <a:miter lim="400000"/>
          </a:ln>
        </p:spPr>
        <p:txBody>
          <a:bodyPr lIns="25400" tIns="25400" rIns="25400" bIns="25400" anchor="ctr"/>
          <a:lstStyle/>
          <a:p>
            <a:pPr>
              <a:spcBef>
                <a:spcPts val="1000"/>
              </a:spcBef>
              <a:defRPr sz="3200" b="1" cap="all" baseline="-31250">
                <a:solidFill>
                  <a:srgbClr val="0D213E"/>
                </a:solidFill>
                <a:latin typeface="Helvetica"/>
                <a:ea typeface="Helvetica"/>
                <a:cs typeface="Helvetica"/>
                <a:sym typeface="Helvetica"/>
              </a:defRPr>
            </a:pPr>
            <a:endParaRPr sz="1600"/>
          </a:p>
        </p:txBody>
      </p:sp>
      <p:sp>
        <p:nvSpPr>
          <p:cNvPr id="1082" name="Line"/>
          <p:cNvSpPr/>
          <p:nvPr/>
        </p:nvSpPr>
        <p:spPr>
          <a:xfrm>
            <a:off x="7325869" y="5254012"/>
            <a:ext cx="2471862" cy="250689"/>
          </a:xfrm>
          <a:prstGeom prst="line">
            <a:avLst/>
          </a:prstGeom>
          <a:ln w="177800">
            <a:solidFill>
              <a:schemeClr val="accent1">
                <a:satOff val="-3355"/>
                <a:lumOff val="26614"/>
              </a:schemeClr>
            </a:solidFill>
            <a:miter lim="400000"/>
          </a:ln>
        </p:spPr>
        <p:txBody>
          <a:bodyPr lIns="25400" tIns="25400" rIns="25400" bIns="25400" anchor="ctr"/>
          <a:lstStyle/>
          <a:p>
            <a:pPr>
              <a:spcBef>
                <a:spcPts val="1000"/>
              </a:spcBef>
              <a:defRPr sz="3200" b="1" cap="all" baseline="-31250">
                <a:solidFill>
                  <a:srgbClr val="0D213E"/>
                </a:solidFill>
                <a:latin typeface="Helvetica"/>
                <a:ea typeface="Helvetica"/>
                <a:cs typeface="Helvetica"/>
                <a:sym typeface="Helvetica"/>
              </a:defRPr>
            </a:pPr>
            <a:endParaRPr sz="1600"/>
          </a:p>
        </p:txBody>
      </p:sp>
      <p:sp>
        <p:nvSpPr>
          <p:cNvPr id="1083" name="Line"/>
          <p:cNvSpPr/>
          <p:nvPr/>
        </p:nvSpPr>
        <p:spPr>
          <a:xfrm>
            <a:off x="8385624" y="2507904"/>
            <a:ext cx="1938774" cy="645613"/>
          </a:xfrm>
          <a:prstGeom prst="line">
            <a:avLst/>
          </a:prstGeom>
          <a:ln w="177800">
            <a:solidFill>
              <a:schemeClr val="accent1">
                <a:satOff val="-3355"/>
                <a:lumOff val="26614"/>
              </a:schemeClr>
            </a:solidFill>
            <a:miter lim="400000"/>
          </a:ln>
        </p:spPr>
        <p:txBody>
          <a:bodyPr lIns="25400" tIns="25400" rIns="25400" bIns="25400" anchor="ctr"/>
          <a:lstStyle/>
          <a:p>
            <a:pPr>
              <a:spcBef>
                <a:spcPts val="1000"/>
              </a:spcBef>
              <a:defRPr sz="3200" b="1" cap="all" baseline="-31250">
                <a:solidFill>
                  <a:srgbClr val="0D213E"/>
                </a:solidFill>
                <a:latin typeface="Helvetica"/>
                <a:ea typeface="Helvetica"/>
                <a:cs typeface="Helvetica"/>
                <a:sym typeface="Helvetica"/>
              </a:defRPr>
            </a:pPr>
            <a:endParaRPr sz="1600"/>
          </a:p>
        </p:txBody>
      </p:sp>
      <p:sp>
        <p:nvSpPr>
          <p:cNvPr id="1084" name="Line"/>
          <p:cNvSpPr/>
          <p:nvPr/>
        </p:nvSpPr>
        <p:spPr>
          <a:xfrm flipV="1">
            <a:off x="6256074" y="2275321"/>
            <a:ext cx="1478980" cy="176974"/>
          </a:xfrm>
          <a:prstGeom prst="line">
            <a:avLst/>
          </a:prstGeom>
          <a:ln w="177800">
            <a:solidFill>
              <a:schemeClr val="accent1">
                <a:satOff val="-3355"/>
                <a:lumOff val="26614"/>
              </a:schemeClr>
            </a:solidFill>
            <a:miter lim="400000"/>
          </a:ln>
        </p:spPr>
        <p:txBody>
          <a:bodyPr lIns="25400" tIns="25400" rIns="25400" bIns="25400" anchor="ctr"/>
          <a:lstStyle/>
          <a:p>
            <a:pPr>
              <a:spcBef>
                <a:spcPts val="1000"/>
              </a:spcBef>
              <a:defRPr sz="3200" b="1" cap="all" baseline="-31250">
                <a:solidFill>
                  <a:srgbClr val="0D213E"/>
                </a:solidFill>
                <a:latin typeface="Helvetica"/>
                <a:ea typeface="Helvetica"/>
                <a:cs typeface="Helvetica"/>
                <a:sym typeface="Helvetica"/>
              </a:defRPr>
            </a:pPr>
            <a:endParaRPr sz="1600"/>
          </a:p>
        </p:txBody>
      </p:sp>
      <p:sp>
        <p:nvSpPr>
          <p:cNvPr id="1085" name="Line"/>
          <p:cNvSpPr/>
          <p:nvPr/>
        </p:nvSpPr>
        <p:spPr>
          <a:xfrm>
            <a:off x="10014664" y="5504278"/>
            <a:ext cx="1201421" cy="1"/>
          </a:xfrm>
          <a:prstGeom prst="line">
            <a:avLst/>
          </a:prstGeom>
          <a:ln w="177800">
            <a:solidFill>
              <a:schemeClr val="accent1">
                <a:satOff val="-3355"/>
                <a:lumOff val="26614"/>
              </a:schemeClr>
            </a:solidFill>
            <a:miter lim="400000"/>
          </a:ln>
        </p:spPr>
        <p:txBody>
          <a:bodyPr lIns="25400" tIns="25400" rIns="25400" bIns="25400" anchor="ctr"/>
          <a:lstStyle/>
          <a:p>
            <a:pPr>
              <a:spcBef>
                <a:spcPts val="1000"/>
              </a:spcBef>
              <a:defRPr sz="3200" b="1" cap="all" baseline="-31250">
                <a:solidFill>
                  <a:srgbClr val="0D213E"/>
                </a:solidFill>
                <a:latin typeface="Helvetica"/>
                <a:ea typeface="Helvetica"/>
                <a:cs typeface="Helvetica"/>
                <a:sym typeface="Helvetica"/>
              </a:defRPr>
            </a:pPr>
            <a:endParaRPr sz="1600"/>
          </a:p>
        </p:txBody>
      </p:sp>
      <p:sp>
        <p:nvSpPr>
          <p:cNvPr id="1086" name="Line"/>
          <p:cNvSpPr/>
          <p:nvPr/>
        </p:nvSpPr>
        <p:spPr>
          <a:xfrm flipV="1">
            <a:off x="10411710" y="2163992"/>
            <a:ext cx="646106" cy="399633"/>
          </a:xfrm>
          <a:prstGeom prst="line">
            <a:avLst/>
          </a:prstGeom>
          <a:ln w="177800">
            <a:solidFill>
              <a:schemeClr val="accent1">
                <a:satOff val="-3355"/>
                <a:lumOff val="26614"/>
              </a:schemeClr>
            </a:solidFill>
            <a:miter lim="400000"/>
          </a:ln>
        </p:spPr>
        <p:txBody>
          <a:bodyPr lIns="25400" tIns="25400" rIns="25400" bIns="25400" anchor="ctr"/>
          <a:lstStyle/>
          <a:p>
            <a:pPr>
              <a:spcBef>
                <a:spcPts val="1000"/>
              </a:spcBef>
              <a:defRPr sz="3200" b="1" cap="all" baseline="-31250">
                <a:solidFill>
                  <a:srgbClr val="0D213E"/>
                </a:solidFill>
                <a:latin typeface="Helvetica"/>
                <a:ea typeface="Helvetica"/>
                <a:cs typeface="Helvetica"/>
                <a:sym typeface="Helvetica"/>
              </a:defRPr>
            </a:pPr>
            <a:endParaRPr sz="1600"/>
          </a:p>
        </p:txBody>
      </p:sp>
      <p:sp>
        <p:nvSpPr>
          <p:cNvPr id="1087" name="Line"/>
          <p:cNvSpPr/>
          <p:nvPr/>
        </p:nvSpPr>
        <p:spPr>
          <a:xfrm flipV="1">
            <a:off x="8402822" y="1660555"/>
            <a:ext cx="559409" cy="559409"/>
          </a:xfrm>
          <a:prstGeom prst="line">
            <a:avLst/>
          </a:prstGeom>
          <a:ln w="177800">
            <a:solidFill>
              <a:schemeClr val="accent1">
                <a:satOff val="-3355"/>
                <a:lumOff val="26614"/>
              </a:schemeClr>
            </a:solidFill>
            <a:miter lim="400000"/>
          </a:ln>
        </p:spPr>
        <p:txBody>
          <a:bodyPr lIns="25400" tIns="25400" rIns="25400" bIns="25400" anchor="ctr"/>
          <a:lstStyle/>
          <a:p>
            <a:pPr>
              <a:spcBef>
                <a:spcPts val="1000"/>
              </a:spcBef>
              <a:defRPr sz="3200" b="1" cap="all" baseline="-31250">
                <a:solidFill>
                  <a:srgbClr val="0D213E"/>
                </a:solidFill>
                <a:latin typeface="Helvetica"/>
                <a:ea typeface="Helvetica"/>
                <a:cs typeface="Helvetica"/>
                <a:sym typeface="Helvetica"/>
              </a:defRPr>
            </a:pPr>
            <a:endParaRPr sz="1600"/>
          </a:p>
        </p:txBody>
      </p:sp>
      <p:sp>
        <p:nvSpPr>
          <p:cNvPr id="1088" name="Line"/>
          <p:cNvSpPr/>
          <p:nvPr/>
        </p:nvSpPr>
        <p:spPr>
          <a:xfrm>
            <a:off x="5154555" y="4585004"/>
            <a:ext cx="1474227" cy="608484"/>
          </a:xfrm>
          <a:prstGeom prst="line">
            <a:avLst/>
          </a:prstGeom>
          <a:ln w="177800">
            <a:solidFill>
              <a:schemeClr val="accent1">
                <a:satOff val="-3355"/>
                <a:lumOff val="26614"/>
              </a:schemeClr>
            </a:solidFill>
            <a:miter lim="400000"/>
          </a:ln>
        </p:spPr>
        <p:txBody>
          <a:bodyPr lIns="25400" tIns="25400" rIns="25400" bIns="25400" anchor="ctr"/>
          <a:lstStyle/>
          <a:p>
            <a:pPr>
              <a:spcBef>
                <a:spcPts val="1000"/>
              </a:spcBef>
              <a:defRPr sz="3200" b="1" cap="all" baseline="-31250">
                <a:solidFill>
                  <a:srgbClr val="0D213E"/>
                </a:solidFill>
                <a:latin typeface="Helvetica"/>
                <a:ea typeface="Helvetica"/>
                <a:cs typeface="Helvetica"/>
                <a:sym typeface="Helvetica"/>
              </a:defRPr>
            </a:pPr>
            <a:endParaRPr sz="1600"/>
          </a:p>
        </p:txBody>
      </p:sp>
      <p:sp>
        <p:nvSpPr>
          <p:cNvPr id="1089" name="Line"/>
          <p:cNvSpPr/>
          <p:nvPr/>
        </p:nvSpPr>
        <p:spPr>
          <a:xfrm flipV="1">
            <a:off x="4774438" y="2415213"/>
            <a:ext cx="1482925" cy="830995"/>
          </a:xfrm>
          <a:prstGeom prst="line">
            <a:avLst/>
          </a:prstGeom>
          <a:ln w="177800">
            <a:solidFill>
              <a:schemeClr val="accent1">
                <a:satOff val="-3355"/>
                <a:lumOff val="26614"/>
              </a:schemeClr>
            </a:solidFill>
            <a:miter lim="400000"/>
          </a:ln>
        </p:spPr>
        <p:txBody>
          <a:bodyPr lIns="25400" tIns="25400" rIns="25400" bIns="25400" anchor="ctr"/>
          <a:lstStyle/>
          <a:p>
            <a:pPr>
              <a:spcBef>
                <a:spcPts val="1000"/>
              </a:spcBef>
              <a:defRPr sz="3200" b="1" cap="all" baseline="-31250">
                <a:solidFill>
                  <a:srgbClr val="0D213E"/>
                </a:solidFill>
                <a:latin typeface="Helvetica"/>
                <a:ea typeface="Helvetica"/>
                <a:cs typeface="Helvetica"/>
                <a:sym typeface="Helvetica"/>
              </a:defRPr>
            </a:pPr>
            <a:endParaRPr sz="1600"/>
          </a:p>
        </p:txBody>
      </p:sp>
      <p:sp>
        <p:nvSpPr>
          <p:cNvPr id="1090" name="Line"/>
          <p:cNvSpPr/>
          <p:nvPr/>
        </p:nvSpPr>
        <p:spPr>
          <a:xfrm>
            <a:off x="2748751" y="3924300"/>
            <a:ext cx="986156" cy="0"/>
          </a:xfrm>
          <a:prstGeom prst="line">
            <a:avLst/>
          </a:prstGeom>
          <a:ln w="177800">
            <a:solidFill>
              <a:schemeClr val="accent1">
                <a:satOff val="-3355"/>
                <a:lumOff val="26614"/>
              </a:schemeClr>
            </a:solidFill>
            <a:miter lim="400000"/>
          </a:ln>
        </p:spPr>
        <p:txBody>
          <a:bodyPr lIns="25400" tIns="25400" rIns="25400" bIns="25400" anchor="ctr"/>
          <a:lstStyle/>
          <a:p>
            <a:pPr>
              <a:spcBef>
                <a:spcPts val="1000"/>
              </a:spcBef>
              <a:defRPr sz="3200" b="1" cap="all" baseline="-31250">
                <a:solidFill>
                  <a:srgbClr val="0D213E"/>
                </a:solidFill>
                <a:latin typeface="Helvetica"/>
                <a:ea typeface="Helvetica"/>
                <a:cs typeface="Helvetica"/>
                <a:sym typeface="Helvetica"/>
              </a:defRPr>
            </a:pPr>
            <a:endParaRPr sz="1600"/>
          </a:p>
        </p:txBody>
      </p:sp>
      <p:sp>
        <p:nvSpPr>
          <p:cNvPr id="1091" name="Cloud"/>
          <p:cNvSpPr/>
          <p:nvPr/>
        </p:nvSpPr>
        <p:spPr>
          <a:xfrm>
            <a:off x="76931" y="2921548"/>
            <a:ext cx="2798089" cy="1686286"/>
          </a:xfrm>
          <a:custGeom>
            <a:avLst/>
            <a:gdLst/>
            <a:ahLst/>
            <a:cxnLst>
              <a:cxn ang="0">
                <a:pos x="wd2" y="hd2"/>
              </a:cxn>
              <a:cxn ang="5400000">
                <a:pos x="wd2" y="hd2"/>
              </a:cxn>
              <a:cxn ang="10800000">
                <a:pos x="wd2" y="hd2"/>
              </a:cxn>
              <a:cxn ang="16200000">
                <a:pos x="wd2" y="hd2"/>
              </a:cxn>
            </a:cxnLst>
            <a:rect l="0" t="0" r="r" b="b"/>
            <a:pathLst>
              <a:path w="21600" h="21600" extrusionOk="0">
                <a:moveTo>
                  <a:pt x="10603" y="0"/>
                </a:moveTo>
                <a:cubicBezTo>
                  <a:pt x="7967" y="0"/>
                  <a:pt x="5720" y="2939"/>
                  <a:pt x="4858" y="7062"/>
                </a:cubicBezTo>
                <a:cubicBezTo>
                  <a:pt x="4628" y="6992"/>
                  <a:pt x="4391" y="6953"/>
                  <a:pt x="4150" y="6953"/>
                </a:cubicBezTo>
                <a:cubicBezTo>
                  <a:pt x="1857" y="6953"/>
                  <a:pt x="0" y="10233"/>
                  <a:pt x="0" y="14278"/>
                </a:cubicBezTo>
                <a:cubicBezTo>
                  <a:pt x="0" y="18323"/>
                  <a:pt x="1857" y="21600"/>
                  <a:pt x="4150" y="21600"/>
                </a:cubicBezTo>
                <a:cubicBezTo>
                  <a:pt x="4193" y="21600"/>
                  <a:pt x="4237" y="21597"/>
                  <a:pt x="4279" y="21594"/>
                </a:cubicBezTo>
                <a:lnTo>
                  <a:pt x="10532" y="21597"/>
                </a:lnTo>
                <a:cubicBezTo>
                  <a:pt x="10555" y="21598"/>
                  <a:pt x="10579" y="21600"/>
                  <a:pt x="10603" y="21600"/>
                </a:cubicBezTo>
                <a:cubicBezTo>
                  <a:pt x="10626" y="21600"/>
                  <a:pt x="10648" y="21598"/>
                  <a:pt x="10672" y="21597"/>
                </a:cubicBezTo>
                <a:lnTo>
                  <a:pt x="18141" y="21600"/>
                </a:lnTo>
                <a:cubicBezTo>
                  <a:pt x="20051" y="21600"/>
                  <a:pt x="21600" y="18868"/>
                  <a:pt x="21600" y="15496"/>
                </a:cubicBezTo>
                <a:cubicBezTo>
                  <a:pt x="21600" y="12124"/>
                  <a:pt x="20051" y="9389"/>
                  <a:pt x="18141" y="9389"/>
                </a:cubicBezTo>
                <a:cubicBezTo>
                  <a:pt x="17627" y="9389"/>
                  <a:pt x="17139" y="9589"/>
                  <a:pt x="16701" y="9943"/>
                </a:cubicBezTo>
                <a:cubicBezTo>
                  <a:pt x="16453" y="4379"/>
                  <a:pt x="13819" y="0"/>
                  <a:pt x="10603" y="0"/>
                </a:cubicBezTo>
                <a:close/>
              </a:path>
            </a:pathLst>
          </a:custGeom>
          <a:blipFill>
            <a:blip r:embed="rId3"/>
            <a:stretch>
              <a:fillRect/>
            </a:stretch>
          </a:blipFill>
          <a:ln w="12700">
            <a:miter lim="400000"/>
          </a:ln>
        </p:spPr>
        <p:txBody>
          <a:bodyPr lIns="25400" tIns="25400" rIns="25400" bIns="25400" anchor="ctr"/>
          <a:lstStyle/>
          <a:p>
            <a:pPr>
              <a:defRPr sz="3600" cap="all" baseline="-11111">
                <a:solidFill>
                  <a:srgbClr val="FFFFFF"/>
                </a:solidFill>
                <a:latin typeface="+mn-lt"/>
                <a:ea typeface="+mn-ea"/>
                <a:cs typeface="+mn-cs"/>
                <a:sym typeface="DIN Condensed Bold"/>
              </a:defRPr>
            </a:pPr>
            <a:endParaRPr/>
          </a:p>
        </p:txBody>
      </p:sp>
      <p:pic>
        <p:nvPicPr>
          <p:cNvPr id="1092" name="Image" descr="Image"/>
          <p:cNvPicPr>
            <a:picLocks noChangeAspect="1"/>
          </p:cNvPicPr>
          <p:nvPr/>
        </p:nvPicPr>
        <p:blipFill>
          <a:blip r:embed="rId4"/>
          <a:stretch>
            <a:fillRect/>
          </a:stretch>
        </p:blipFill>
        <p:spPr>
          <a:xfrm>
            <a:off x="5171220" y="1209500"/>
            <a:ext cx="2013133" cy="2013133"/>
          </a:xfrm>
          <a:prstGeom prst="rect">
            <a:avLst/>
          </a:prstGeom>
          <a:ln w="12700">
            <a:miter lim="400000"/>
          </a:ln>
        </p:spPr>
      </p:pic>
      <p:pic>
        <p:nvPicPr>
          <p:cNvPr id="1093" name="Image" descr="Image"/>
          <p:cNvPicPr>
            <a:picLocks noChangeAspect="1"/>
          </p:cNvPicPr>
          <p:nvPr/>
        </p:nvPicPr>
        <p:blipFill>
          <a:blip r:embed="rId4"/>
          <a:stretch>
            <a:fillRect/>
          </a:stretch>
        </p:blipFill>
        <p:spPr>
          <a:xfrm>
            <a:off x="7108217" y="1035247"/>
            <a:ext cx="2013133" cy="2013133"/>
          </a:xfrm>
          <a:prstGeom prst="rect">
            <a:avLst/>
          </a:prstGeom>
          <a:ln w="12700">
            <a:miter lim="400000"/>
          </a:ln>
        </p:spPr>
      </p:pic>
      <p:pic>
        <p:nvPicPr>
          <p:cNvPr id="1094" name="Image" descr="Image"/>
          <p:cNvPicPr>
            <a:picLocks noChangeAspect="1"/>
          </p:cNvPicPr>
          <p:nvPr/>
        </p:nvPicPr>
        <p:blipFill>
          <a:blip r:embed="rId4"/>
          <a:stretch>
            <a:fillRect/>
          </a:stretch>
        </p:blipFill>
        <p:spPr>
          <a:xfrm>
            <a:off x="9291794" y="1357242"/>
            <a:ext cx="2013133" cy="2013133"/>
          </a:xfrm>
          <a:prstGeom prst="rect">
            <a:avLst/>
          </a:prstGeom>
          <a:ln w="12700">
            <a:miter lim="400000"/>
          </a:ln>
        </p:spPr>
      </p:pic>
      <p:pic>
        <p:nvPicPr>
          <p:cNvPr id="1095" name="Image" descr="Image"/>
          <p:cNvPicPr>
            <a:picLocks noChangeAspect="1"/>
          </p:cNvPicPr>
          <p:nvPr/>
        </p:nvPicPr>
        <p:blipFill>
          <a:blip r:embed="rId4"/>
          <a:stretch>
            <a:fillRect/>
          </a:stretch>
        </p:blipFill>
        <p:spPr>
          <a:xfrm>
            <a:off x="8908317" y="4295035"/>
            <a:ext cx="2013133" cy="2013133"/>
          </a:xfrm>
          <a:prstGeom prst="rect">
            <a:avLst/>
          </a:prstGeom>
          <a:ln w="12700">
            <a:miter lim="400000"/>
          </a:ln>
        </p:spPr>
      </p:pic>
      <p:pic>
        <p:nvPicPr>
          <p:cNvPr id="1096" name="Image" descr="Image"/>
          <p:cNvPicPr>
            <a:picLocks noChangeAspect="1"/>
          </p:cNvPicPr>
          <p:nvPr/>
        </p:nvPicPr>
        <p:blipFill>
          <a:blip r:embed="rId4"/>
          <a:stretch>
            <a:fillRect/>
          </a:stretch>
        </p:blipFill>
        <p:spPr>
          <a:xfrm>
            <a:off x="5988997" y="3684806"/>
            <a:ext cx="2013133" cy="2013133"/>
          </a:xfrm>
          <a:prstGeom prst="rect">
            <a:avLst/>
          </a:prstGeom>
          <a:ln w="12700">
            <a:miter lim="400000"/>
          </a:ln>
        </p:spPr>
      </p:pic>
      <p:pic>
        <p:nvPicPr>
          <p:cNvPr id="1097" name="noun_Server_1428790.png" descr="noun_Server_1428790.png"/>
          <p:cNvPicPr>
            <a:picLocks noChangeAspect="1"/>
          </p:cNvPicPr>
          <p:nvPr/>
        </p:nvPicPr>
        <p:blipFill>
          <a:blip r:embed="rId5"/>
          <a:stretch>
            <a:fillRect/>
          </a:stretch>
        </p:blipFill>
        <p:spPr>
          <a:xfrm rot="5400000">
            <a:off x="3135677" y="2556763"/>
            <a:ext cx="2592663" cy="2592663"/>
          </a:xfrm>
          <a:prstGeom prst="rect">
            <a:avLst/>
          </a:prstGeom>
          <a:ln w="12700">
            <a:miter lim="400000"/>
          </a:ln>
        </p:spPr>
      </p:pic>
      <p:sp>
        <p:nvSpPr>
          <p:cNvPr id="1098" name="Light Bulb"/>
          <p:cNvSpPr/>
          <p:nvPr/>
        </p:nvSpPr>
        <p:spPr>
          <a:xfrm>
            <a:off x="8913316" y="1233021"/>
            <a:ext cx="606816" cy="1052186"/>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5" y="0"/>
                  <a:pt x="0" y="2843"/>
                  <a:pt x="0" y="6352"/>
                </a:cubicBezTo>
                <a:cubicBezTo>
                  <a:pt x="0" y="7004"/>
                  <a:pt x="167" y="7633"/>
                  <a:pt x="477" y="8225"/>
                </a:cubicBezTo>
                <a:cubicBezTo>
                  <a:pt x="477" y="8225"/>
                  <a:pt x="477" y="8226"/>
                  <a:pt x="477" y="8227"/>
                </a:cubicBezTo>
                <a:cubicBezTo>
                  <a:pt x="491" y="8261"/>
                  <a:pt x="527" y="8322"/>
                  <a:pt x="579" y="8405"/>
                </a:cubicBezTo>
                <a:cubicBezTo>
                  <a:pt x="693" y="8601"/>
                  <a:pt x="822" y="8793"/>
                  <a:pt x="966" y="8979"/>
                </a:cubicBezTo>
                <a:cubicBezTo>
                  <a:pt x="2223" y="10787"/>
                  <a:pt x="5439" y="15160"/>
                  <a:pt x="5440" y="16141"/>
                </a:cubicBezTo>
                <a:lnTo>
                  <a:pt x="5656" y="16902"/>
                </a:lnTo>
                <a:cubicBezTo>
                  <a:pt x="5656" y="16902"/>
                  <a:pt x="5696" y="16981"/>
                  <a:pt x="5817" y="17079"/>
                </a:cubicBezTo>
                <a:lnTo>
                  <a:pt x="15815" y="17079"/>
                </a:lnTo>
                <a:cubicBezTo>
                  <a:pt x="15936" y="16981"/>
                  <a:pt x="15976" y="16902"/>
                  <a:pt x="15976" y="16902"/>
                </a:cubicBezTo>
                <a:lnTo>
                  <a:pt x="16193" y="16141"/>
                </a:lnTo>
                <a:cubicBezTo>
                  <a:pt x="16193" y="14948"/>
                  <a:pt x="20944" y="8742"/>
                  <a:pt x="21152" y="8227"/>
                </a:cubicBezTo>
                <a:cubicBezTo>
                  <a:pt x="21159" y="8211"/>
                  <a:pt x="21155" y="8198"/>
                  <a:pt x="21141" y="8188"/>
                </a:cubicBezTo>
                <a:cubicBezTo>
                  <a:pt x="21438" y="7607"/>
                  <a:pt x="21600" y="6990"/>
                  <a:pt x="21600" y="6352"/>
                </a:cubicBezTo>
                <a:cubicBezTo>
                  <a:pt x="21600" y="2843"/>
                  <a:pt x="16765" y="0"/>
                  <a:pt x="10800" y="0"/>
                </a:cubicBezTo>
                <a:close/>
                <a:moveTo>
                  <a:pt x="5943" y="17697"/>
                </a:moveTo>
                <a:cubicBezTo>
                  <a:pt x="5930" y="17727"/>
                  <a:pt x="5919" y="17758"/>
                  <a:pt x="5919" y="17791"/>
                </a:cubicBezTo>
                <a:lnTo>
                  <a:pt x="5919" y="18399"/>
                </a:lnTo>
                <a:cubicBezTo>
                  <a:pt x="5919" y="18599"/>
                  <a:pt x="6178" y="18765"/>
                  <a:pt x="6510" y="18795"/>
                </a:cubicBezTo>
                <a:cubicBezTo>
                  <a:pt x="6431" y="18855"/>
                  <a:pt x="6382" y="18929"/>
                  <a:pt x="6382" y="19010"/>
                </a:cubicBezTo>
                <a:lnTo>
                  <a:pt x="6382" y="19541"/>
                </a:lnTo>
                <a:cubicBezTo>
                  <a:pt x="6382" y="19736"/>
                  <a:pt x="6656" y="19894"/>
                  <a:pt x="6993" y="19894"/>
                </a:cubicBezTo>
                <a:lnTo>
                  <a:pt x="7186" y="19894"/>
                </a:lnTo>
                <a:lnTo>
                  <a:pt x="7186" y="20380"/>
                </a:lnTo>
                <a:cubicBezTo>
                  <a:pt x="7186" y="20568"/>
                  <a:pt x="7454" y="20721"/>
                  <a:pt x="7780" y="20721"/>
                </a:cubicBezTo>
                <a:lnTo>
                  <a:pt x="8816" y="20721"/>
                </a:lnTo>
                <a:cubicBezTo>
                  <a:pt x="8925" y="21215"/>
                  <a:pt x="9771" y="21600"/>
                  <a:pt x="10800" y="21600"/>
                </a:cubicBezTo>
                <a:cubicBezTo>
                  <a:pt x="11829" y="21600"/>
                  <a:pt x="12675" y="21215"/>
                  <a:pt x="12784" y="20721"/>
                </a:cubicBezTo>
                <a:lnTo>
                  <a:pt x="13820" y="20721"/>
                </a:lnTo>
                <a:cubicBezTo>
                  <a:pt x="14146" y="20721"/>
                  <a:pt x="14414" y="20568"/>
                  <a:pt x="14414" y="20380"/>
                </a:cubicBezTo>
                <a:lnTo>
                  <a:pt x="14414" y="19894"/>
                </a:lnTo>
                <a:lnTo>
                  <a:pt x="14607" y="19894"/>
                </a:lnTo>
                <a:cubicBezTo>
                  <a:pt x="14944" y="19894"/>
                  <a:pt x="15218" y="19736"/>
                  <a:pt x="15218" y="19541"/>
                </a:cubicBezTo>
                <a:lnTo>
                  <a:pt x="15218" y="19010"/>
                </a:lnTo>
                <a:cubicBezTo>
                  <a:pt x="15218" y="18929"/>
                  <a:pt x="15169" y="18855"/>
                  <a:pt x="15090" y="18795"/>
                </a:cubicBezTo>
                <a:cubicBezTo>
                  <a:pt x="15422" y="18765"/>
                  <a:pt x="15681" y="18599"/>
                  <a:pt x="15681" y="18399"/>
                </a:cubicBezTo>
                <a:lnTo>
                  <a:pt x="15681" y="17791"/>
                </a:lnTo>
                <a:cubicBezTo>
                  <a:pt x="15681" y="17758"/>
                  <a:pt x="15670" y="17727"/>
                  <a:pt x="15657" y="17697"/>
                </a:cubicBezTo>
                <a:lnTo>
                  <a:pt x="5943" y="17697"/>
                </a:lnTo>
                <a:close/>
              </a:path>
            </a:pathLst>
          </a:custGeom>
          <a:solidFill>
            <a:schemeClr val="accent1">
              <a:hueOff val="273561"/>
              <a:satOff val="2937"/>
              <a:lumOff val="-22233"/>
            </a:schemeClr>
          </a:solidFill>
          <a:ln w="12700">
            <a:miter lim="400000"/>
          </a:ln>
        </p:spPr>
        <p:txBody>
          <a:bodyPr lIns="25400" tIns="25400" rIns="25400" bIns="25400" anchor="ctr"/>
          <a:lstStyle/>
          <a:p>
            <a:pPr>
              <a:defRPr sz="3600" cap="all" baseline="-33333">
                <a:solidFill>
                  <a:srgbClr val="0D213E"/>
                </a:solidFill>
                <a:latin typeface="+mn-lt"/>
                <a:ea typeface="+mn-ea"/>
                <a:cs typeface="+mn-cs"/>
                <a:sym typeface="DIN Condensed Bold"/>
              </a:defRPr>
            </a:pPr>
            <a:endParaRPr/>
          </a:p>
        </p:txBody>
      </p:sp>
      <p:sp>
        <p:nvSpPr>
          <p:cNvPr id="1099" name="Gear"/>
          <p:cNvSpPr/>
          <p:nvPr/>
        </p:nvSpPr>
        <p:spPr>
          <a:xfrm>
            <a:off x="10862464" y="1550875"/>
            <a:ext cx="986155" cy="981876"/>
          </a:xfrm>
          <a:custGeom>
            <a:avLst/>
            <a:gdLst/>
            <a:ahLst/>
            <a:cxnLst>
              <a:cxn ang="0">
                <a:pos x="wd2" y="hd2"/>
              </a:cxn>
              <a:cxn ang="5400000">
                <a:pos x="wd2" y="hd2"/>
              </a:cxn>
              <a:cxn ang="10800000">
                <a:pos x="wd2" y="hd2"/>
              </a:cxn>
              <a:cxn ang="16200000">
                <a:pos x="wd2" y="hd2"/>
              </a:cxn>
            </a:cxnLst>
            <a:rect l="0" t="0" r="r" b="b"/>
            <a:pathLst>
              <a:path w="21600" h="21599" extrusionOk="0">
                <a:moveTo>
                  <a:pt x="9384" y="0"/>
                </a:moveTo>
                <a:cubicBezTo>
                  <a:pt x="9373" y="0"/>
                  <a:pt x="9237" y="27"/>
                  <a:pt x="9075" y="54"/>
                </a:cubicBezTo>
                <a:lnTo>
                  <a:pt x="7468" y="445"/>
                </a:lnTo>
                <a:cubicBezTo>
                  <a:pt x="7312" y="494"/>
                  <a:pt x="7177" y="531"/>
                  <a:pt x="7166" y="537"/>
                </a:cubicBezTo>
                <a:cubicBezTo>
                  <a:pt x="7161" y="542"/>
                  <a:pt x="7154" y="677"/>
                  <a:pt x="7154" y="840"/>
                </a:cubicBezTo>
                <a:lnTo>
                  <a:pt x="7166" y="1761"/>
                </a:lnTo>
                <a:cubicBezTo>
                  <a:pt x="7166" y="1924"/>
                  <a:pt x="7047" y="2119"/>
                  <a:pt x="6902" y="2190"/>
                </a:cubicBezTo>
                <a:lnTo>
                  <a:pt x="6151" y="2574"/>
                </a:lnTo>
                <a:cubicBezTo>
                  <a:pt x="6006" y="2655"/>
                  <a:pt x="5778" y="2644"/>
                  <a:pt x="5649" y="2547"/>
                </a:cubicBezTo>
                <a:lnTo>
                  <a:pt x="4900" y="2010"/>
                </a:lnTo>
                <a:cubicBezTo>
                  <a:pt x="4765" y="1913"/>
                  <a:pt x="4651" y="1842"/>
                  <a:pt x="4645" y="1848"/>
                </a:cubicBezTo>
                <a:cubicBezTo>
                  <a:pt x="4640" y="1853"/>
                  <a:pt x="4527" y="1941"/>
                  <a:pt x="4398" y="2044"/>
                </a:cubicBezTo>
                <a:lnTo>
                  <a:pt x="3162" y="3116"/>
                </a:lnTo>
                <a:cubicBezTo>
                  <a:pt x="3043" y="3230"/>
                  <a:pt x="2941" y="3327"/>
                  <a:pt x="2936" y="3333"/>
                </a:cubicBezTo>
                <a:cubicBezTo>
                  <a:pt x="2930" y="3338"/>
                  <a:pt x="2990" y="3462"/>
                  <a:pt x="3065" y="3609"/>
                </a:cubicBezTo>
                <a:lnTo>
                  <a:pt x="3490" y="4401"/>
                </a:lnTo>
                <a:cubicBezTo>
                  <a:pt x="3566" y="4548"/>
                  <a:pt x="3551" y="4769"/>
                  <a:pt x="3448" y="4899"/>
                </a:cubicBezTo>
                <a:lnTo>
                  <a:pt x="2909" y="5648"/>
                </a:lnTo>
                <a:cubicBezTo>
                  <a:pt x="2817" y="5783"/>
                  <a:pt x="2612" y="5879"/>
                  <a:pt x="2450" y="5858"/>
                </a:cubicBezTo>
                <a:lnTo>
                  <a:pt x="1548" y="5739"/>
                </a:lnTo>
                <a:cubicBezTo>
                  <a:pt x="1386" y="5717"/>
                  <a:pt x="1251" y="5707"/>
                  <a:pt x="1246" y="5712"/>
                </a:cubicBezTo>
                <a:cubicBezTo>
                  <a:pt x="1241" y="5717"/>
                  <a:pt x="1181" y="5848"/>
                  <a:pt x="1111" y="6000"/>
                </a:cubicBezTo>
                <a:lnTo>
                  <a:pt x="518" y="7483"/>
                </a:lnTo>
                <a:cubicBezTo>
                  <a:pt x="464" y="7640"/>
                  <a:pt x="420" y="7776"/>
                  <a:pt x="415" y="7781"/>
                </a:cubicBezTo>
                <a:cubicBezTo>
                  <a:pt x="415" y="7792"/>
                  <a:pt x="523" y="7874"/>
                  <a:pt x="658" y="7966"/>
                </a:cubicBezTo>
                <a:lnTo>
                  <a:pt x="1381" y="8454"/>
                </a:lnTo>
                <a:cubicBezTo>
                  <a:pt x="1516" y="8546"/>
                  <a:pt x="1602" y="8752"/>
                  <a:pt x="1570" y="8914"/>
                </a:cubicBezTo>
                <a:lnTo>
                  <a:pt x="1420" y="9944"/>
                </a:lnTo>
                <a:cubicBezTo>
                  <a:pt x="1404" y="10106"/>
                  <a:pt x="1263" y="10291"/>
                  <a:pt x="1106" y="10345"/>
                </a:cubicBezTo>
                <a:lnTo>
                  <a:pt x="280" y="10648"/>
                </a:lnTo>
                <a:cubicBezTo>
                  <a:pt x="123" y="10702"/>
                  <a:pt x="0" y="10758"/>
                  <a:pt x="0" y="10769"/>
                </a:cubicBezTo>
                <a:cubicBezTo>
                  <a:pt x="0" y="10779"/>
                  <a:pt x="6" y="10919"/>
                  <a:pt x="17" y="11082"/>
                </a:cubicBezTo>
                <a:lnTo>
                  <a:pt x="167" y="12626"/>
                </a:lnTo>
                <a:cubicBezTo>
                  <a:pt x="194" y="12789"/>
                  <a:pt x="210" y="12930"/>
                  <a:pt x="216" y="12941"/>
                </a:cubicBezTo>
                <a:cubicBezTo>
                  <a:pt x="216" y="12952"/>
                  <a:pt x="350" y="12974"/>
                  <a:pt x="518" y="12990"/>
                </a:cubicBezTo>
                <a:lnTo>
                  <a:pt x="1354" y="13082"/>
                </a:lnTo>
                <a:cubicBezTo>
                  <a:pt x="1516" y="13098"/>
                  <a:pt x="1688" y="13245"/>
                  <a:pt x="1737" y="13402"/>
                </a:cubicBezTo>
                <a:lnTo>
                  <a:pt x="2121" y="14501"/>
                </a:lnTo>
                <a:cubicBezTo>
                  <a:pt x="2181" y="14653"/>
                  <a:pt x="2142" y="14881"/>
                  <a:pt x="2028" y="15000"/>
                </a:cubicBezTo>
                <a:lnTo>
                  <a:pt x="1457" y="15624"/>
                </a:lnTo>
                <a:cubicBezTo>
                  <a:pt x="1349" y="15743"/>
                  <a:pt x="1258" y="15850"/>
                  <a:pt x="1263" y="15856"/>
                </a:cubicBezTo>
                <a:cubicBezTo>
                  <a:pt x="1268" y="15861"/>
                  <a:pt x="1338" y="15986"/>
                  <a:pt x="1425" y="16127"/>
                </a:cubicBezTo>
                <a:lnTo>
                  <a:pt x="2256" y="17380"/>
                </a:lnTo>
                <a:cubicBezTo>
                  <a:pt x="2353" y="17510"/>
                  <a:pt x="2440" y="17623"/>
                  <a:pt x="2445" y="17634"/>
                </a:cubicBezTo>
                <a:cubicBezTo>
                  <a:pt x="2450" y="17639"/>
                  <a:pt x="2579" y="17595"/>
                  <a:pt x="2730" y="17535"/>
                </a:cubicBezTo>
                <a:lnTo>
                  <a:pt x="3490" y="17232"/>
                </a:lnTo>
                <a:cubicBezTo>
                  <a:pt x="3641" y="17173"/>
                  <a:pt x="3863" y="17216"/>
                  <a:pt x="3976" y="17336"/>
                </a:cubicBezTo>
                <a:lnTo>
                  <a:pt x="4905" y="18192"/>
                </a:lnTo>
                <a:cubicBezTo>
                  <a:pt x="5029" y="18295"/>
                  <a:pt x="5100" y="18511"/>
                  <a:pt x="5062" y="18673"/>
                </a:cubicBezTo>
                <a:lnTo>
                  <a:pt x="4851" y="19476"/>
                </a:lnTo>
                <a:cubicBezTo>
                  <a:pt x="4808" y="19633"/>
                  <a:pt x="4780" y="19769"/>
                  <a:pt x="4785" y="19774"/>
                </a:cubicBezTo>
                <a:cubicBezTo>
                  <a:pt x="4791" y="19780"/>
                  <a:pt x="4915" y="19850"/>
                  <a:pt x="5055" y="19937"/>
                </a:cubicBezTo>
                <a:lnTo>
                  <a:pt x="6345" y="20631"/>
                </a:lnTo>
                <a:cubicBezTo>
                  <a:pt x="6491" y="20701"/>
                  <a:pt x="6621" y="20761"/>
                  <a:pt x="6632" y="20766"/>
                </a:cubicBezTo>
                <a:cubicBezTo>
                  <a:pt x="6637" y="20772"/>
                  <a:pt x="6735" y="20668"/>
                  <a:pt x="6843" y="20543"/>
                </a:cubicBezTo>
                <a:lnTo>
                  <a:pt x="7370" y="19932"/>
                </a:lnTo>
                <a:cubicBezTo>
                  <a:pt x="7478" y="19807"/>
                  <a:pt x="7694" y="19742"/>
                  <a:pt x="7851" y="19791"/>
                </a:cubicBezTo>
                <a:lnTo>
                  <a:pt x="9136" y="20116"/>
                </a:lnTo>
                <a:cubicBezTo>
                  <a:pt x="9298" y="20149"/>
                  <a:pt x="9459" y="20306"/>
                  <a:pt x="9497" y="20468"/>
                </a:cubicBezTo>
                <a:lnTo>
                  <a:pt x="9680" y="21259"/>
                </a:lnTo>
                <a:cubicBezTo>
                  <a:pt x="9718" y="21422"/>
                  <a:pt x="9756" y="21552"/>
                  <a:pt x="9761" y="21552"/>
                </a:cubicBezTo>
                <a:cubicBezTo>
                  <a:pt x="9767" y="21552"/>
                  <a:pt x="9911" y="21562"/>
                  <a:pt x="10073" y="21573"/>
                </a:cubicBezTo>
                <a:lnTo>
                  <a:pt x="10500" y="21595"/>
                </a:lnTo>
                <a:cubicBezTo>
                  <a:pt x="10662" y="21600"/>
                  <a:pt x="10931" y="21600"/>
                  <a:pt x="11098" y="21595"/>
                </a:cubicBezTo>
                <a:lnTo>
                  <a:pt x="11525" y="21573"/>
                </a:lnTo>
                <a:cubicBezTo>
                  <a:pt x="11687" y="21562"/>
                  <a:pt x="11828" y="21552"/>
                  <a:pt x="11839" y="21552"/>
                </a:cubicBezTo>
                <a:cubicBezTo>
                  <a:pt x="11849" y="21552"/>
                  <a:pt x="11882" y="21416"/>
                  <a:pt x="11920" y="21259"/>
                </a:cubicBezTo>
                <a:lnTo>
                  <a:pt x="12103" y="20468"/>
                </a:lnTo>
                <a:cubicBezTo>
                  <a:pt x="12141" y="20306"/>
                  <a:pt x="12302" y="20149"/>
                  <a:pt x="12464" y="20116"/>
                </a:cubicBezTo>
                <a:lnTo>
                  <a:pt x="13749" y="19791"/>
                </a:lnTo>
                <a:cubicBezTo>
                  <a:pt x="13906" y="19742"/>
                  <a:pt x="14120" y="19807"/>
                  <a:pt x="14228" y="19932"/>
                </a:cubicBezTo>
                <a:lnTo>
                  <a:pt x="14757" y="20543"/>
                </a:lnTo>
                <a:cubicBezTo>
                  <a:pt x="14865" y="20668"/>
                  <a:pt x="14957" y="20767"/>
                  <a:pt x="14968" y="20766"/>
                </a:cubicBezTo>
                <a:cubicBezTo>
                  <a:pt x="14974" y="20761"/>
                  <a:pt x="15102" y="20701"/>
                  <a:pt x="15253" y="20631"/>
                </a:cubicBezTo>
                <a:lnTo>
                  <a:pt x="16543" y="19937"/>
                </a:lnTo>
                <a:cubicBezTo>
                  <a:pt x="16683" y="19850"/>
                  <a:pt x="16802" y="19780"/>
                  <a:pt x="16813" y="19774"/>
                </a:cubicBezTo>
                <a:cubicBezTo>
                  <a:pt x="16818" y="19769"/>
                  <a:pt x="16792" y="19633"/>
                  <a:pt x="16749" y="19476"/>
                </a:cubicBezTo>
                <a:lnTo>
                  <a:pt x="16538" y="18673"/>
                </a:lnTo>
                <a:cubicBezTo>
                  <a:pt x="16495" y="18516"/>
                  <a:pt x="16565" y="18301"/>
                  <a:pt x="16695" y="18192"/>
                </a:cubicBezTo>
                <a:lnTo>
                  <a:pt x="17622" y="17336"/>
                </a:lnTo>
                <a:cubicBezTo>
                  <a:pt x="17736" y="17216"/>
                  <a:pt x="17957" y="17173"/>
                  <a:pt x="18108" y="17232"/>
                </a:cubicBezTo>
                <a:lnTo>
                  <a:pt x="18868" y="17535"/>
                </a:lnTo>
                <a:cubicBezTo>
                  <a:pt x="19019" y="17595"/>
                  <a:pt x="19150" y="17639"/>
                  <a:pt x="19155" y="17634"/>
                </a:cubicBezTo>
                <a:cubicBezTo>
                  <a:pt x="19160" y="17628"/>
                  <a:pt x="19247" y="17515"/>
                  <a:pt x="19344" y="17380"/>
                </a:cubicBezTo>
                <a:lnTo>
                  <a:pt x="20175" y="16127"/>
                </a:lnTo>
                <a:cubicBezTo>
                  <a:pt x="20262" y="15986"/>
                  <a:pt x="20332" y="15861"/>
                  <a:pt x="20337" y="15856"/>
                </a:cubicBezTo>
                <a:cubicBezTo>
                  <a:pt x="20342" y="15850"/>
                  <a:pt x="20256" y="15743"/>
                  <a:pt x="20143" y="15624"/>
                </a:cubicBezTo>
                <a:lnTo>
                  <a:pt x="19570" y="14989"/>
                </a:lnTo>
                <a:cubicBezTo>
                  <a:pt x="19462" y="14869"/>
                  <a:pt x="19419" y="14642"/>
                  <a:pt x="19479" y="14491"/>
                </a:cubicBezTo>
                <a:lnTo>
                  <a:pt x="19862" y="13390"/>
                </a:lnTo>
                <a:cubicBezTo>
                  <a:pt x="19910" y="13233"/>
                  <a:pt x="20082" y="13088"/>
                  <a:pt x="20244" y="13072"/>
                </a:cubicBezTo>
                <a:lnTo>
                  <a:pt x="21081" y="12978"/>
                </a:lnTo>
                <a:cubicBezTo>
                  <a:pt x="21243" y="12962"/>
                  <a:pt x="21379" y="12940"/>
                  <a:pt x="21384" y="12929"/>
                </a:cubicBezTo>
                <a:cubicBezTo>
                  <a:pt x="21384" y="12918"/>
                  <a:pt x="21404" y="12784"/>
                  <a:pt x="21431" y="12616"/>
                </a:cubicBezTo>
                <a:lnTo>
                  <a:pt x="21583" y="11072"/>
                </a:lnTo>
                <a:cubicBezTo>
                  <a:pt x="21594" y="10909"/>
                  <a:pt x="21600" y="10767"/>
                  <a:pt x="21600" y="10757"/>
                </a:cubicBezTo>
                <a:cubicBezTo>
                  <a:pt x="21584" y="10757"/>
                  <a:pt x="21460" y="10702"/>
                  <a:pt x="21303" y="10648"/>
                </a:cubicBezTo>
                <a:lnTo>
                  <a:pt x="20477" y="10345"/>
                </a:lnTo>
                <a:cubicBezTo>
                  <a:pt x="20321" y="10291"/>
                  <a:pt x="20180" y="10106"/>
                  <a:pt x="20163" y="9944"/>
                </a:cubicBezTo>
                <a:lnTo>
                  <a:pt x="20013" y="8914"/>
                </a:lnTo>
                <a:cubicBezTo>
                  <a:pt x="19981" y="8752"/>
                  <a:pt x="20067" y="8546"/>
                  <a:pt x="20202" y="8454"/>
                </a:cubicBezTo>
                <a:lnTo>
                  <a:pt x="20926" y="7966"/>
                </a:lnTo>
                <a:cubicBezTo>
                  <a:pt x="21060" y="7874"/>
                  <a:pt x="21174" y="7792"/>
                  <a:pt x="21168" y="7781"/>
                </a:cubicBezTo>
                <a:cubicBezTo>
                  <a:pt x="21168" y="7770"/>
                  <a:pt x="21119" y="7640"/>
                  <a:pt x="21065" y="7483"/>
                </a:cubicBezTo>
                <a:lnTo>
                  <a:pt x="20472" y="6000"/>
                </a:lnTo>
                <a:cubicBezTo>
                  <a:pt x="20402" y="5848"/>
                  <a:pt x="20342" y="5723"/>
                  <a:pt x="20337" y="5712"/>
                </a:cubicBezTo>
                <a:cubicBezTo>
                  <a:pt x="20332" y="5701"/>
                  <a:pt x="20197" y="5717"/>
                  <a:pt x="20035" y="5739"/>
                </a:cubicBezTo>
                <a:lnTo>
                  <a:pt x="19133" y="5858"/>
                </a:lnTo>
                <a:cubicBezTo>
                  <a:pt x="18971" y="5879"/>
                  <a:pt x="18761" y="5788"/>
                  <a:pt x="18674" y="5648"/>
                </a:cubicBezTo>
                <a:lnTo>
                  <a:pt x="18135" y="4899"/>
                </a:lnTo>
                <a:cubicBezTo>
                  <a:pt x="18032" y="4769"/>
                  <a:pt x="18017" y="4548"/>
                  <a:pt x="18093" y="4401"/>
                </a:cubicBezTo>
                <a:lnTo>
                  <a:pt x="18518" y="3609"/>
                </a:lnTo>
                <a:cubicBezTo>
                  <a:pt x="18593" y="3462"/>
                  <a:pt x="18653" y="3338"/>
                  <a:pt x="18647" y="3333"/>
                </a:cubicBezTo>
                <a:cubicBezTo>
                  <a:pt x="18642" y="3327"/>
                  <a:pt x="18540" y="3230"/>
                  <a:pt x="18422" y="3116"/>
                </a:cubicBezTo>
                <a:lnTo>
                  <a:pt x="17186" y="2044"/>
                </a:lnTo>
                <a:cubicBezTo>
                  <a:pt x="17056" y="1941"/>
                  <a:pt x="16943" y="1853"/>
                  <a:pt x="16938" y="1848"/>
                </a:cubicBezTo>
                <a:cubicBezTo>
                  <a:pt x="16932" y="1842"/>
                  <a:pt x="16813" y="1918"/>
                  <a:pt x="16683" y="2010"/>
                </a:cubicBezTo>
                <a:lnTo>
                  <a:pt x="15934" y="2547"/>
                </a:lnTo>
                <a:cubicBezTo>
                  <a:pt x="15800" y="2644"/>
                  <a:pt x="15572" y="2655"/>
                  <a:pt x="15432" y="2574"/>
                </a:cubicBezTo>
                <a:lnTo>
                  <a:pt x="14682" y="2190"/>
                </a:lnTo>
                <a:cubicBezTo>
                  <a:pt x="14531" y="2119"/>
                  <a:pt x="14411" y="1929"/>
                  <a:pt x="14417" y="1761"/>
                </a:cubicBezTo>
                <a:lnTo>
                  <a:pt x="14429" y="840"/>
                </a:lnTo>
                <a:cubicBezTo>
                  <a:pt x="14429" y="677"/>
                  <a:pt x="14428" y="537"/>
                  <a:pt x="14417" y="537"/>
                </a:cubicBezTo>
                <a:cubicBezTo>
                  <a:pt x="14411" y="531"/>
                  <a:pt x="14272" y="494"/>
                  <a:pt x="14115" y="445"/>
                </a:cubicBezTo>
                <a:lnTo>
                  <a:pt x="12508" y="54"/>
                </a:lnTo>
                <a:cubicBezTo>
                  <a:pt x="12346" y="22"/>
                  <a:pt x="12205" y="0"/>
                  <a:pt x="12200" y="0"/>
                </a:cubicBezTo>
                <a:cubicBezTo>
                  <a:pt x="12189" y="0"/>
                  <a:pt x="12125" y="120"/>
                  <a:pt x="12049" y="266"/>
                </a:cubicBezTo>
                <a:lnTo>
                  <a:pt x="11628" y="1096"/>
                </a:lnTo>
                <a:cubicBezTo>
                  <a:pt x="11552" y="1242"/>
                  <a:pt x="11358" y="1355"/>
                  <a:pt x="11196" y="1350"/>
                </a:cubicBezTo>
                <a:lnTo>
                  <a:pt x="10387" y="1350"/>
                </a:lnTo>
                <a:cubicBezTo>
                  <a:pt x="10225" y="1355"/>
                  <a:pt x="10025" y="1242"/>
                  <a:pt x="9955" y="1096"/>
                </a:cubicBezTo>
                <a:lnTo>
                  <a:pt x="9534" y="266"/>
                </a:lnTo>
                <a:cubicBezTo>
                  <a:pt x="9458" y="120"/>
                  <a:pt x="9394" y="0"/>
                  <a:pt x="9384" y="0"/>
                </a:cubicBezTo>
                <a:close/>
                <a:moveTo>
                  <a:pt x="10792" y="5820"/>
                </a:moveTo>
                <a:cubicBezTo>
                  <a:pt x="13533" y="5820"/>
                  <a:pt x="15761" y="8053"/>
                  <a:pt x="15761" y="10811"/>
                </a:cubicBezTo>
                <a:cubicBezTo>
                  <a:pt x="15761" y="13569"/>
                  <a:pt x="13533" y="15801"/>
                  <a:pt x="10792" y="15801"/>
                </a:cubicBezTo>
                <a:cubicBezTo>
                  <a:pt x="8051" y="15801"/>
                  <a:pt x="5822" y="13569"/>
                  <a:pt x="5822" y="10811"/>
                </a:cubicBezTo>
                <a:cubicBezTo>
                  <a:pt x="5822" y="8053"/>
                  <a:pt x="8045" y="5820"/>
                  <a:pt x="10792" y="5820"/>
                </a:cubicBezTo>
                <a:close/>
                <a:moveTo>
                  <a:pt x="10792" y="7592"/>
                </a:moveTo>
                <a:cubicBezTo>
                  <a:pt x="9016" y="7592"/>
                  <a:pt x="7581" y="9033"/>
                  <a:pt x="7581" y="10816"/>
                </a:cubicBezTo>
                <a:cubicBezTo>
                  <a:pt x="7581" y="12593"/>
                  <a:pt x="9016" y="14040"/>
                  <a:pt x="10792" y="14040"/>
                </a:cubicBezTo>
                <a:cubicBezTo>
                  <a:pt x="12567" y="14040"/>
                  <a:pt x="14002" y="12599"/>
                  <a:pt x="14002" y="10816"/>
                </a:cubicBezTo>
                <a:cubicBezTo>
                  <a:pt x="14002" y="9033"/>
                  <a:pt x="12567" y="7592"/>
                  <a:pt x="10792" y="7592"/>
                </a:cubicBezTo>
                <a:close/>
              </a:path>
            </a:pathLst>
          </a:custGeom>
          <a:solidFill>
            <a:schemeClr val="accent1">
              <a:hueOff val="273561"/>
              <a:satOff val="2937"/>
              <a:lumOff val="-22233"/>
            </a:schemeClr>
          </a:solidFill>
          <a:ln w="12700">
            <a:miter lim="400000"/>
          </a:ln>
        </p:spPr>
        <p:txBody>
          <a:bodyPr lIns="25400" tIns="25400" rIns="25400" bIns="25400" anchor="ctr"/>
          <a:lstStyle/>
          <a:p>
            <a:pPr>
              <a:defRPr sz="3600" cap="all" baseline="-33333">
                <a:solidFill>
                  <a:srgbClr val="0D213E"/>
                </a:solidFill>
                <a:latin typeface="+mn-lt"/>
                <a:ea typeface="+mn-ea"/>
                <a:cs typeface="+mn-cs"/>
                <a:sym typeface="DIN Condensed Bold"/>
              </a:defRPr>
            </a:pPr>
            <a:endParaRPr/>
          </a:p>
        </p:txBody>
      </p:sp>
      <p:sp>
        <p:nvSpPr>
          <p:cNvPr id="1100" name="Satellite"/>
          <p:cNvSpPr/>
          <p:nvPr/>
        </p:nvSpPr>
        <p:spPr>
          <a:xfrm>
            <a:off x="10684349" y="4910067"/>
            <a:ext cx="1188422" cy="1188422"/>
          </a:xfrm>
          <a:custGeom>
            <a:avLst/>
            <a:gdLst/>
            <a:ahLst/>
            <a:cxnLst>
              <a:cxn ang="0">
                <a:pos x="wd2" y="hd2"/>
              </a:cxn>
              <a:cxn ang="5400000">
                <a:pos x="wd2" y="hd2"/>
              </a:cxn>
              <a:cxn ang="10800000">
                <a:pos x="wd2" y="hd2"/>
              </a:cxn>
              <a:cxn ang="16200000">
                <a:pos x="wd2" y="hd2"/>
              </a:cxn>
            </a:cxnLst>
            <a:rect l="0" t="0" r="r" b="b"/>
            <a:pathLst>
              <a:path w="21600" h="21600" extrusionOk="0">
                <a:moveTo>
                  <a:pt x="3213" y="0"/>
                </a:moveTo>
                <a:lnTo>
                  <a:pt x="0" y="3215"/>
                </a:lnTo>
                <a:lnTo>
                  <a:pt x="2191" y="5405"/>
                </a:lnTo>
                <a:lnTo>
                  <a:pt x="5405" y="2191"/>
                </a:lnTo>
                <a:lnTo>
                  <a:pt x="3213" y="0"/>
                </a:lnTo>
                <a:close/>
                <a:moveTo>
                  <a:pt x="5753" y="2540"/>
                </a:moveTo>
                <a:lnTo>
                  <a:pt x="2538" y="5753"/>
                </a:lnTo>
                <a:lnTo>
                  <a:pt x="4730" y="7945"/>
                </a:lnTo>
                <a:lnTo>
                  <a:pt x="7943" y="4730"/>
                </a:lnTo>
                <a:lnTo>
                  <a:pt x="5753" y="2540"/>
                </a:lnTo>
                <a:close/>
                <a:moveTo>
                  <a:pt x="8292" y="5078"/>
                </a:moveTo>
                <a:lnTo>
                  <a:pt x="5078" y="8292"/>
                </a:lnTo>
                <a:lnTo>
                  <a:pt x="7268" y="10483"/>
                </a:lnTo>
                <a:lnTo>
                  <a:pt x="10483" y="7270"/>
                </a:lnTo>
                <a:lnTo>
                  <a:pt x="8292" y="5078"/>
                </a:lnTo>
                <a:close/>
                <a:moveTo>
                  <a:pt x="13296" y="5363"/>
                </a:moveTo>
                <a:lnTo>
                  <a:pt x="12577" y="7246"/>
                </a:lnTo>
                <a:lnTo>
                  <a:pt x="11995" y="6665"/>
                </a:lnTo>
                <a:lnTo>
                  <a:pt x="6399" y="12261"/>
                </a:lnTo>
                <a:lnTo>
                  <a:pt x="7175" y="13038"/>
                </a:lnTo>
                <a:lnTo>
                  <a:pt x="6336" y="13876"/>
                </a:lnTo>
                <a:cubicBezTo>
                  <a:pt x="5260" y="13140"/>
                  <a:pt x="4045" y="12914"/>
                  <a:pt x="3138" y="13275"/>
                </a:cubicBezTo>
                <a:lnTo>
                  <a:pt x="4846" y="14983"/>
                </a:lnTo>
                <a:lnTo>
                  <a:pt x="4069" y="16785"/>
                </a:lnTo>
                <a:lnTo>
                  <a:pt x="2926" y="17928"/>
                </a:lnTo>
                <a:lnTo>
                  <a:pt x="3672" y="18674"/>
                </a:lnTo>
                <a:lnTo>
                  <a:pt x="4815" y="17531"/>
                </a:lnTo>
                <a:lnTo>
                  <a:pt x="6617" y="16754"/>
                </a:lnTo>
                <a:lnTo>
                  <a:pt x="8325" y="18462"/>
                </a:lnTo>
                <a:cubicBezTo>
                  <a:pt x="8686" y="17555"/>
                  <a:pt x="8460" y="16340"/>
                  <a:pt x="7724" y="15264"/>
                </a:cubicBezTo>
                <a:lnTo>
                  <a:pt x="8562" y="14425"/>
                </a:lnTo>
                <a:lnTo>
                  <a:pt x="9339" y="15203"/>
                </a:lnTo>
                <a:lnTo>
                  <a:pt x="14935" y="9605"/>
                </a:lnTo>
                <a:lnTo>
                  <a:pt x="14354" y="9023"/>
                </a:lnTo>
                <a:lnTo>
                  <a:pt x="16237" y="8304"/>
                </a:lnTo>
                <a:lnTo>
                  <a:pt x="13296" y="5363"/>
                </a:lnTo>
                <a:close/>
                <a:moveTo>
                  <a:pt x="14330" y="11117"/>
                </a:moveTo>
                <a:lnTo>
                  <a:pt x="11117" y="14330"/>
                </a:lnTo>
                <a:lnTo>
                  <a:pt x="13308" y="16522"/>
                </a:lnTo>
                <a:lnTo>
                  <a:pt x="16522" y="13308"/>
                </a:lnTo>
                <a:lnTo>
                  <a:pt x="14330" y="11117"/>
                </a:lnTo>
                <a:close/>
                <a:moveTo>
                  <a:pt x="16870" y="13655"/>
                </a:moveTo>
                <a:lnTo>
                  <a:pt x="13655" y="16870"/>
                </a:lnTo>
                <a:lnTo>
                  <a:pt x="15847" y="19060"/>
                </a:lnTo>
                <a:lnTo>
                  <a:pt x="19060" y="15847"/>
                </a:lnTo>
                <a:lnTo>
                  <a:pt x="16870" y="13655"/>
                </a:lnTo>
                <a:close/>
                <a:moveTo>
                  <a:pt x="5076" y="15213"/>
                </a:moveTo>
                <a:lnTo>
                  <a:pt x="6387" y="16524"/>
                </a:lnTo>
                <a:lnTo>
                  <a:pt x="4883" y="17170"/>
                </a:lnTo>
                <a:lnTo>
                  <a:pt x="4430" y="16717"/>
                </a:lnTo>
                <a:lnTo>
                  <a:pt x="5076" y="15213"/>
                </a:lnTo>
                <a:close/>
                <a:moveTo>
                  <a:pt x="19409" y="16195"/>
                </a:moveTo>
                <a:lnTo>
                  <a:pt x="16195" y="19409"/>
                </a:lnTo>
                <a:lnTo>
                  <a:pt x="18385" y="21600"/>
                </a:lnTo>
                <a:lnTo>
                  <a:pt x="21600" y="18387"/>
                </a:lnTo>
                <a:lnTo>
                  <a:pt x="19409" y="16195"/>
                </a:lnTo>
                <a:close/>
              </a:path>
            </a:pathLst>
          </a:custGeom>
          <a:solidFill>
            <a:schemeClr val="accent1">
              <a:hueOff val="273561"/>
              <a:satOff val="2937"/>
              <a:lumOff val="-22233"/>
            </a:schemeClr>
          </a:solidFill>
          <a:ln w="12700">
            <a:miter lim="400000"/>
          </a:ln>
        </p:spPr>
        <p:txBody>
          <a:bodyPr lIns="25400" tIns="25400" rIns="25400" bIns="25400" anchor="ctr"/>
          <a:lstStyle/>
          <a:p>
            <a:pPr>
              <a:defRPr sz="3600" cap="all" baseline="-33333">
                <a:solidFill>
                  <a:srgbClr val="0D213E"/>
                </a:solidFill>
                <a:latin typeface="+mn-lt"/>
                <a:ea typeface="+mn-ea"/>
                <a:cs typeface="+mn-cs"/>
                <a:sym typeface="DIN Condensed Bold"/>
              </a:defRPr>
            </a:pPr>
            <a:endParaRPr/>
          </a:p>
        </p:txBody>
      </p:sp>
      <p:pic>
        <p:nvPicPr>
          <p:cNvPr id="1101" name="noun_Letter_1119745.png" descr="noun_Letter_1119745.png"/>
          <p:cNvPicPr>
            <a:picLocks noChangeAspect="1"/>
          </p:cNvPicPr>
          <p:nvPr/>
        </p:nvPicPr>
        <p:blipFill>
          <a:blip r:embed="rId6"/>
          <a:stretch>
            <a:fillRect/>
          </a:stretch>
        </p:blipFill>
        <p:spPr>
          <a:xfrm>
            <a:off x="10829448" y="4978185"/>
            <a:ext cx="1052187" cy="1052187"/>
          </a:xfrm>
          <a:prstGeom prst="rect">
            <a:avLst/>
          </a:prstGeom>
          <a:ln w="12700">
            <a:miter lim="400000"/>
          </a:ln>
        </p:spPr>
      </p:pic>
      <p:pic>
        <p:nvPicPr>
          <p:cNvPr id="1102" name="noun_Letter_1119745.png" descr="noun_Letter_1119745.png"/>
          <p:cNvPicPr>
            <a:picLocks noChangeAspect="1"/>
          </p:cNvPicPr>
          <p:nvPr/>
        </p:nvPicPr>
        <p:blipFill>
          <a:blip r:embed="rId6"/>
          <a:stretch>
            <a:fillRect/>
          </a:stretch>
        </p:blipFill>
        <p:spPr>
          <a:xfrm>
            <a:off x="10829448" y="4978185"/>
            <a:ext cx="1052187" cy="1052186"/>
          </a:xfrm>
          <a:prstGeom prst="rect">
            <a:avLst/>
          </a:prstGeom>
          <a:ln w="12700">
            <a:miter lim="400000"/>
          </a:ln>
        </p:spPr>
      </p:pic>
      <p:pic>
        <p:nvPicPr>
          <p:cNvPr id="1103" name="noun_Letter_1119745.png" descr="noun_Letter_1119745.png"/>
          <p:cNvPicPr>
            <a:picLocks noChangeAspect="1"/>
          </p:cNvPicPr>
          <p:nvPr/>
        </p:nvPicPr>
        <p:blipFill>
          <a:blip r:embed="rId6"/>
          <a:stretch>
            <a:fillRect/>
          </a:stretch>
        </p:blipFill>
        <p:spPr>
          <a:xfrm>
            <a:off x="10829448" y="4978185"/>
            <a:ext cx="1052187" cy="1052187"/>
          </a:xfrm>
          <a:prstGeom prst="rect">
            <a:avLst/>
          </a:prstGeom>
          <a:ln w="12700">
            <a:miter lim="400000"/>
          </a:ln>
        </p:spPr>
      </p:pic>
      <p:pic>
        <p:nvPicPr>
          <p:cNvPr id="1104" name="noun_Letter_1119745.png" descr="noun_Letter_1119745.png"/>
          <p:cNvPicPr>
            <a:picLocks noChangeAspect="1"/>
          </p:cNvPicPr>
          <p:nvPr/>
        </p:nvPicPr>
        <p:blipFill>
          <a:blip r:embed="rId6"/>
          <a:stretch>
            <a:fillRect/>
          </a:stretch>
        </p:blipFill>
        <p:spPr>
          <a:xfrm>
            <a:off x="10829448" y="4978185"/>
            <a:ext cx="1052187" cy="1052187"/>
          </a:xfrm>
          <a:prstGeom prst="rect">
            <a:avLst/>
          </a:prstGeom>
          <a:ln w="12700">
            <a:miter lim="400000"/>
          </a:ln>
        </p:spPr>
      </p:pic>
      <p:pic>
        <p:nvPicPr>
          <p:cNvPr id="1105" name="noun_Letter_1119745.png" descr="noun_Letter_1119745.png"/>
          <p:cNvPicPr>
            <a:picLocks noChangeAspect="1"/>
          </p:cNvPicPr>
          <p:nvPr/>
        </p:nvPicPr>
        <p:blipFill>
          <a:blip r:embed="rId6"/>
          <a:stretch>
            <a:fillRect/>
          </a:stretch>
        </p:blipFill>
        <p:spPr>
          <a:xfrm>
            <a:off x="10829448" y="1515720"/>
            <a:ext cx="1052187" cy="1052187"/>
          </a:xfrm>
          <a:prstGeom prst="rect">
            <a:avLst/>
          </a:prstGeom>
          <a:ln w="12700">
            <a:miter lim="400000"/>
          </a:ln>
        </p:spPr>
      </p:pic>
      <p:pic>
        <p:nvPicPr>
          <p:cNvPr id="1106" name="noun_Letter_1119745.png" descr="noun_Letter_1119745.png"/>
          <p:cNvPicPr>
            <a:picLocks noChangeAspect="1"/>
          </p:cNvPicPr>
          <p:nvPr/>
        </p:nvPicPr>
        <p:blipFill>
          <a:blip r:embed="rId6"/>
          <a:stretch>
            <a:fillRect/>
          </a:stretch>
        </p:blipFill>
        <p:spPr>
          <a:xfrm>
            <a:off x="10829483" y="1515720"/>
            <a:ext cx="1052186" cy="1052187"/>
          </a:xfrm>
          <a:prstGeom prst="rect">
            <a:avLst/>
          </a:prstGeom>
          <a:ln w="12700">
            <a:miter lim="400000"/>
          </a:ln>
        </p:spPr>
      </p:pic>
      <p:pic>
        <p:nvPicPr>
          <p:cNvPr id="1107" name="noun_Letter_1119745.png" descr="noun_Letter_1119745.png"/>
          <p:cNvPicPr>
            <a:picLocks noChangeAspect="1"/>
          </p:cNvPicPr>
          <p:nvPr/>
        </p:nvPicPr>
        <p:blipFill>
          <a:blip r:embed="rId6"/>
          <a:stretch>
            <a:fillRect/>
          </a:stretch>
        </p:blipFill>
        <p:spPr>
          <a:xfrm>
            <a:off x="10829483" y="1515720"/>
            <a:ext cx="1052186" cy="1052187"/>
          </a:xfrm>
          <a:prstGeom prst="rect">
            <a:avLst/>
          </a:prstGeom>
          <a:ln w="12700">
            <a:miter lim="400000"/>
          </a:ln>
        </p:spPr>
      </p:pic>
      <p:pic>
        <p:nvPicPr>
          <p:cNvPr id="1108" name="noun_Letter_1119745.png" descr="noun_Letter_1119745.png"/>
          <p:cNvPicPr>
            <a:picLocks noChangeAspect="1"/>
          </p:cNvPicPr>
          <p:nvPr/>
        </p:nvPicPr>
        <p:blipFill>
          <a:blip r:embed="rId6"/>
          <a:stretch>
            <a:fillRect/>
          </a:stretch>
        </p:blipFill>
        <p:spPr>
          <a:xfrm>
            <a:off x="10829483" y="1515755"/>
            <a:ext cx="1052186" cy="1052187"/>
          </a:xfrm>
          <a:prstGeom prst="rect">
            <a:avLst/>
          </a:prstGeom>
          <a:ln w="12700">
            <a:miter lim="400000"/>
          </a:ln>
        </p:spPr>
      </p:pic>
      <p:pic>
        <p:nvPicPr>
          <p:cNvPr id="1109" name="noun_Letter_1119745.png" descr="noun_Letter_1119745.png"/>
          <p:cNvPicPr>
            <a:picLocks noChangeAspect="1"/>
          </p:cNvPicPr>
          <p:nvPr/>
        </p:nvPicPr>
        <p:blipFill>
          <a:blip r:embed="rId6"/>
          <a:stretch>
            <a:fillRect/>
          </a:stretch>
        </p:blipFill>
        <p:spPr>
          <a:xfrm>
            <a:off x="8690665" y="1117364"/>
            <a:ext cx="1052187" cy="1052187"/>
          </a:xfrm>
          <a:prstGeom prst="rect">
            <a:avLst/>
          </a:prstGeom>
          <a:ln w="12700">
            <a:miter lim="400000"/>
          </a:ln>
        </p:spPr>
      </p:pic>
      <p:pic>
        <p:nvPicPr>
          <p:cNvPr id="1110" name="noun_Letter_1119745.png" descr="noun_Letter_1119745.png"/>
          <p:cNvPicPr>
            <a:picLocks noChangeAspect="1"/>
          </p:cNvPicPr>
          <p:nvPr/>
        </p:nvPicPr>
        <p:blipFill>
          <a:blip r:embed="rId6"/>
          <a:stretch>
            <a:fillRect/>
          </a:stretch>
        </p:blipFill>
        <p:spPr>
          <a:xfrm>
            <a:off x="8690665" y="1117364"/>
            <a:ext cx="1052187" cy="1052187"/>
          </a:xfrm>
          <a:prstGeom prst="rect">
            <a:avLst/>
          </a:prstGeom>
          <a:ln w="12700">
            <a:miter lim="400000"/>
          </a:ln>
        </p:spPr>
      </p:pic>
      <p:pic>
        <p:nvPicPr>
          <p:cNvPr id="1111" name="noun_Letter_1119745.png" descr="noun_Letter_1119745.png"/>
          <p:cNvPicPr>
            <a:picLocks noChangeAspect="1"/>
          </p:cNvPicPr>
          <p:nvPr/>
        </p:nvPicPr>
        <p:blipFill>
          <a:blip r:embed="rId6"/>
          <a:stretch>
            <a:fillRect/>
          </a:stretch>
        </p:blipFill>
        <p:spPr>
          <a:xfrm>
            <a:off x="8690665" y="1117364"/>
            <a:ext cx="1052187" cy="1052187"/>
          </a:xfrm>
          <a:prstGeom prst="rect">
            <a:avLst/>
          </a:prstGeom>
          <a:ln w="12700">
            <a:miter lim="400000"/>
          </a:ln>
        </p:spPr>
      </p:pic>
      <p:pic>
        <p:nvPicPr>
          <p:cNvPr id="1112" name="noun_Letter_1119745.png" descr="noun_Letter_1119745.png"/>
          <p:cNvPicPr>
            <a:picLocks noChangeAspect="1"/>
          </p:cNvPicPr>
          <p:nvPr/>
        </p:nvPicPr>
        <p:blipFill>
          <a:blip r:embed="rId6"/>
          <a:stretch>
            <a:fillRect/>
          </a:stretch>
        </p:blipFill>
        <p:spPr>
          <a:xfrm>
            <a:off x="8690665" y="1117364"/>
            <a:ext cx="1052187" cy="1052187"/>
          </a:xfrm>
          <a:prstGeom prst="rect">
            <a:avLst/>
          </a:prstGeom>
          <a:ln w="12700">
            <a:miter lim="400000"/>
          </a:ln>
        </p:spPr>
      </p:pic>
    </p:spTree>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0" presetClass="entr" fill="hold" grpId="0" nodeType="clickEffect">
                                  <p:stCondLst>
                                    <p:cond delay="0"/>
                                  </p:stCondLst>
                                  <p:iterate>
                                    <p:tmAbs val="0"/>
                                  </p:iterate>
                                  <p:childTnLst>
                                    <p:set>
                                      <p:cBhvr>
                                        <p:cTn id="6" fill="hold"/>
                                        <p:tgtEl>
                                          <p:spTgt spid="1101"/>
                                        </p:tgtEl>
                                        <p:attrNameLst>
                                          <p:attrName>style.visibility</p:attrName>
                                        </p:attrNameLst>
                                      </p:cBhvr>
                                      <p:to>
                                        <p:strVal val="visible"/>
                                      </p:to>
                                    </p:set>
                                    <p:animEffect transition="in" filter="fade">
                                      <p:cBhvr>
                                        <p:cTn id="7" dur="1000"/>
                                        <p:tgtEl>
                                          <p:spTgt spid="1101"/>
                                        </p:tgtEl>
                                      </p:cBhvr>
                                    </p:animEffect>
                                  </p:childTnLst>
                                </p:cTn>
                              </p:par>
                            </p:childTnLst>
                          </p:cTn>
                        </p:par>
                        <p:par>
                          <p:cTn id="8" fill="hold">
                            <p:stCondLst>
                              <p:cond delay="1000"/>
                            </p:stCondLst>
                            <p:childTnLst>
                              <p:par>
                                <p:cTn id="9" presetID="10" presetClass="entr" fill="hold" grpId="0" nodeType="afterEffect">
                                  <p:stCondLst>
                                    <p:cond delay="0"/>
                                  </p:stCondLst>
                                  <p:iterate>
                                    <p:tmAbs val="0"/>
                                  </p:iterate>
                                  <p:childTnLst>
                                    <p:set>
                                      <p:cBhvr>
                                        <p:cTn id="10" fill="hold"/>
                                        <p:tgtEl>
                                          <p:spTgt spid="1105"/>
                                        </p:tgtEl>
                                        <p:attrNameLst>
                                          <p:attrName>style.visibility</p:attrName>
                                        </p:attrNameLst>
                                      </p:cBhvr>
                                      <p:to>
                                        <p:strVal val="visible"/>
                                      </p:to>
                                    </p:set>
                                    <p:animEffect transition="in" filter="fade">
                                      <p:cBhvr>
                                        <p:cTn id="11" dur="1000"/>
                                        <p:tgtEl>
                                          <p:spTgt spid="1105"/>
                                        </p:tgtEl>
                                      </p:cBhvr>
                                    </p:animEffect>
                                  </p:childTnLst>
                                </p:cTn>
                              </p:par>
                            </p:childTnLst>
                          </p:cTn>
                        </p:par>
                        <p:par>
                          <p:cTn id="12" fill="hold">
                            <p:stCondLst>
                              <p:cond delay="2000"/>
                            </p:stCondLst>
                            <p:childTnLst>
                              <p:par>
                                <p:cTn id="13" presetID="10" presetClass="entr" fill="hold" grpId="0" nodeType="afterEffect">
                                  <p:stCondLst>
                                    <p:cond delay="0"/>
                                  </p:stCondLst>
                                  <p:iterate>
                                    <p:tmAbs val="0"/>
                                  </p:iterate>
                                  <p:childTnLst>
                                    <p:set>
                                      <p:cBhvr>
                                        <p:cTn id="14" fill="hold"/>
                                        <p:tgtEl>
                                          <p:spTgt spid="1109"/>
                                        </p:tgtEl>
                                        <p:attrNameLst>
                                          <p:attrName>style.visibility</p:attrName>
                                        </p:attrNameLst>
                                      </p:cBhvr>
                                      <p:to>
                                        <p:strVal val="visible"/>
                                      </p:to>
                                    </p:set>
                                    <p:animEffect transition="in" filter="fade">
                                      <p:cBhvr>
                                        <p:cTn id="15" dur="1000"/>
                                        <p:tgtEl>
                                          <p:spTgt spid="1109"/>
                                        </p:tgtEl>
                                      </p:cBhvr>
                                    </p:animEffect>
                                  </p:childTnLst>
                                </p:cTn>
                              </p:par>
                            </p:childTnLst>
                          </p:cTn>
                        </p:par>
                        <p:par>
                          <p:cTn id="16" fill="hold">
                            <p:stCondLst>
                              <p:cond delay="0"/>
                            </p:stCondLst>
                            <p:childTnLst>
                              <p:par>
                                <p:cTn id="17" presetID="-1" presetClass="path" presetSubtype="0" accel="50000" decel="50000" fill="hold" nodeType="afterEffect">
                                  <p:stCondLst>
                                    <p:cond delay="0"/>
                                  </p:stCondLst>
                                  <p:childTnLst>
                                    <p:animMotion origin="layout" path="M 0.000000 0.000000 C -0.041273 0.006552 -0.082774 0.007044 -0.124093 0.001471 C -0.166459 -0.004243 -0.208600 -0.016362 -0.250837 -0.020673 C -0.284733 -0.024132 -0.318625 -0.022669 -0.352215 -0.031467 C -0.389147 -0.041141 -0.425172 -0.063973 -0.458195 -0.093618 C -0.470982 -0.105097 -0.483479 -0.117791 -0.496689 -0.126517 C -0.508572 -0.134366 -0.521060 -0.139169 -0.531624 -0.153050 C -0.547461 -0.173859 -0.554505 -0.211288 -0.571941 -0.228071 C -0.587949 -0.243480 -0.605429 -0.237623 -0.622826 -0.234082 C -0.643568 -0.229859 -0.665368 -0.229821 -0.686121 -0.230266 C -0.728303 -0.231170 -0.770614 -0.235470 -0.813103 -0.243342" pathEditMode="relative">
                                      <p:cBhvr>
                                        <p:cTn id="18" dur="1500" fill="hold"/>
                                        <p:tgtEl>
                                          <p:spTgt spid="1101"/>
                                        </p:tgtEl>
                                        <p:attrNameLst>
                                          <p:attrName>ppt_x</p:attrName>
                                          <p:attrName>ppt_y</p:attrName>
                                        </p:attrNameLst>
                                      </p:cBhvr>
                                    </p:animMotion>
                                  </p:childTnLst>
                                </p:cTn>
                              </p:par>
                            </p:childTnLst>
                          </p:cTn>
                        </p:par>
                        <p:par>
                          <p:cTn id="19" fill="hold">
                            <p:stCondLst>
                              <p:cond delay="0"/>
                            </p:stCondLst>
                            <p:childTnLst>
                              <p:par>
                                <p:cTn id="20" presetID="-1" presetClass="path" presetSubtype="0" accel="50000" decel="50000" fill="hold" nodeType="withEffect">
                                  <p:stCondLst>
                                    <p:cond delay="0"/>
                                  </p:stCondLst>
                                  <p:childTnLst>
                                    <p:animMotion origin="layout" path="M 0.000000 0.000000 C -0.018902 0.058549 -0.050048 0.101455 -0.086658 0.119378 C -0.100004 0.125912 -0.113829 0.128916 -0.127659 0.127814 C -0.187392 0.123053 -0.237227 0.045197 -0.296625 0.035280 C -0.317543 0.031788 -0.338488 0.037070 -0.359077 0.044356 C -0.375237 0.050075 -0.391260 0.056991 -0.407484 0.062123 C -0.412285 0.063641 -0.417134 0.064992 -0.421598 0.068482 C -0.424943 0.071097 -0.427957 0.074827 -0.431097 0.078142 C -0.447075 0.095009 -0.465716 0.100917 -0.483150 0.112138 C -0.522368 0.137380 -0.546479 0.192863 -0.589260 0.227662 C -0.594075 0.231579 -0.598688 0.236796 -0.603606 0.241024 C -0.639369 0.271770 -0.680377 0.278414 -0.719521 0.275179 C -0.751113 0.272569 -0.782795 0.266663 -0.814226 0.260434" pathEditMode="relative">
                                      <p:cBhvr>
                                        <p:cTn id="21" dur="1500" fill="hold"/>
                                        <p:tgtEl>
                                          <p:spTgt spid="1105"/>
                                        </p:tgtEl>
                                        <p:attrNameLst>
                                          <p:attrName>ppt_x</p:attrName>
                                          <p:attrName>ppt_y</p:attrName>
                                        </p:attrNameLst>
                                      </p:cBhvr>
                                    </p:animMotion>
                                  </p:childTnLst>
                                </p:cTn>
                              </p:par>
                            </p:childTnLst>
                          </p:cTn>
                        </p:par>
                        <p:par>
                          <p:cTn id="22" fill="hold">
                            <p:stCondLst>
                              <p:cond delay="0"/>
                            </p:stCondLst>
                            <p:childTnLst>
                              <p:par>
                                <p:cTn id="23" presetID="-1" presetClass="path" presetSubtype="0" accel="50000" decel="50000" fill="hold" nodeType="withEffect">
                                  <p:stCondLst>
                                    <p:cond delay="0"/>
                                  </p:stCondLst>
                                  <p:childTnLst>
                                    <p:animMotion origin="layout" path="M 0.000000 0.000000 C -0.019260 0.003316 -0.036352 0.022935 -0.046010 0.052491 C -0.058219 0.089853 -0.066373 0.142083 -0.089474 0.133253 C -0.101637 0.128604 -0.107422 0.104723 -0.118361 0.095029 C -0.131915 0.083016 -0.145775 0.094436 -0.159969 0.102105 C -0.182718 0.114396 -0.207297 0.114846 -0.231071 0.117148 C -0.251723 0.119148 -0.272571 0.122431 -0.291732 0.136399 C -0.297439 0.140559 -0.302926 0.145630 -0.308039 0.151763 C -0.321027 0.167343 -0.331252 0.189374 -0.344690 0.203737 C -0.355621 0.215421 -0.368600 0.222067 -0.376675 0.239797 C -0.389102 0.267080 -0.387301 0.315343 -0.407623 0.325487 C -0.414280 0.328809 -0.421233 0.325574 -0.428118 0.325672 C -0.438125 0.325814 -0.448955 0.331286 -0.459002 0.333235 C -0.462519 0.333918 -0.466068 0.333816 -0.469604 0.333999 C -0.477348 0.334399 -0.485097 0.335573 -0.492826 0.334534 C -0.499848 0.333590 -0.506767 0.330826 -0.513806 0.330330 C -0.520904 0.329830 -0.527962 0.331641 -0.535024 0.332926 C -0.572560 0.339760 -0.610483 0.331827 -0.646102 0.309689" pathEditMode="relative">
                                      <p:cBhvr>
                                        <p:cTn id="24" dur="1500" fill="hold"/>
                                        <p:tgtEl>
                                          <p:spTgt spid="1109"/>
                                        </p:tgtEl>
                                        <p:attrNameLst>
                                          <p:attrName>ppt_x</p:attrName>
                                          <p:attrName>ppt_y</p:attrName>
                                        </p:attrNameLst>
                                      </p:cBhvr>
                                    </p:animMotion>
                                  </p:childTnLst>
                                </p:cTn>
                              </p:par>
                            </p:childTnLst>
                          </p:cTn>
                        </p:par>
                        <p:par>
                          <p:cTn id="25" fill="hold">
                            <p:stCondLst>
                              <p:cond delay="1500"/>
                            </p:stCondLst>
                            <p:childTnLst>
                              <p:par>
                                <p:cTn id="26" presetID="9" presetClass="exit" fill="hold" grpId="1" nodeType="afterEffect">
                                  <p:stCondLst>
                                    <p:cond delay="0"/>
                                  </p:stCondLst>
                                  <p:iterate>
                                    <p:tmAbs val="0"/>
                                  </p:iterate>
                                  <p:childTnLst>
                                    <p:animEffect transition="out" filter="dissolve">
                                      <p:cBhvr>
                                        <p:cTn id="27" dur="1500" fill="hold"/>
                                        <p:tgtEl>
                                          <p:spTgt spid="1101"/>
                                        </p:tgtEl>
                                      </p:cBhvr>
                                    </p:animEffect>
                                    <p:set>
                                      <p:cBhvr>
                                        <p:cTn id="28" fill="hold">
                                          <p:stCondLst>
                                            <p:cond delay="1499"/>
                                          </p:stCondLst>
                                        </p:cTn>
                                        <p:tgtEl>
                                          <p:spTgt spid="1101"/>
                                        </p:tgtEl>
                                        <p:attrNameLst>
                                          <p:attrName>style.visibility</p:attrName>
                                        </p:attrNameLst>
                                      </p:cBhvr>
                                      <p:to>
                                        <p:strVal val="hidden"/>
                                      </p:to>
                                    </p:set>
                                  </p:childTnLst>
                                </p:cTn>
                              </p:par>
                            </p:childTnLst>
                          </p:cTn>
                        </p:par>
                        <p:par>
                          <p:cTn id="29" fill="hold">
                            <p:stCondLst>
                              <p:cond delay="3000"/>
                            </p:stCondLst>
                            <p:childTnLst>
                              <p:par>
                                <p:cTn id="30" presetID="9" presetClass="exit" fill="hold" grpId="1" nodeType="afterEffect">
                                  <p:stCondLst>
                                    <p:cond delay="0"/>
                                  </p:stCondLst>
                                  <p:iterate>
                                    <p:tmAbs val="0"/>
                                  </p:iterate>
                                  <p:childTnLst>
                                    <p:animEffect transition="out" filter="dissolve">
                                      <p:cBhvr>
                                        <p:cTn id="31" dur="1500" fill="hold"/>
                                        <p:tgtEl>
                                          <p:spTgt spid="1105"/>
                                        </p:tgtEl>
                                      </p:cBhvr>
                                    </p:animEffect>
                                    <p:set>
                                      <p:cBhvr>
                                        <p:cTn id="32" fill="hold">
                                          <p:stCondLst>
                                            <p:cond delay="1499"/>
                                          </p:stCondLst>
                                        </p:cTn>
                                        <p:tgtEl>
                                          <p:spTgt spid="1105"/>
                                        </p:tgtEl>
                                        <p:attrNameLst>
                                          <p:attrName>style.visibility</p:attrName>
                                        </p:attrNameLst>
                                      </p:cBhvr>
                                      <p:to>
                                        <p:strVal val="hidden"/>
                                      </p:to>
                                    </p:set>
                                  </p:childTnLst>
                                </p:cTn>
                              </p:par>
                            </p:childTnLst>
                          </p:cTn>
                        </p:par>
                        <p:par>
                          <p:cTn id="33" fill="hold">
                            <p:stCondLst>
                              <p:cond delay="4500"/>
                            </p:stCondLst>
                            <p:childTnLst>
                              <p:par>
                                <p:cTn id="34" presetID="9" presetClass="exit" fill="hold" grpId="1" nodeType="afterEffect">
                                  <p:stCondLst>
                                    <p:cond delay="0"/>
                                  </p:stCondLst>
                                  <p:iterate>
                                    <p:tmAbs val="0"/>
                                  </p:iterate>
                                  <p:childTnLst>
                                    <p:animEffect transition="out" filter="dissolve">
                                      <p:cBhvr>
                                        <p:cTn id="35" dur="1500" fill="hold"/>
                                        <p:tgtEl>
                                          <p:spTgt spid="1109"/>
                                        </p:tgtEl>
                                      </p:cBhvr>
                                    </p:animEffect>
                                    <p:set>
                                      <p:cBhvr>
                                        <p:cTn id="36" fill="hold">
                                          <p:stCondLst>
                                            <p:cond delay="1499"/>
                                          </p:stCondLst>
                                        </p:cTn>
                                        <p:tgtEl>
                                          <p:spTgt spid="1109"/>
                                        </p:tgtEl>
                                        <p:attrNameLst>
                                          <p:attrName>style.visibility</p:attrName>
                                        </p:attrNameLst>
                                      </p:cBhvr>
                                      <p:to>
                                        <p:strVal val="hidden"/>
                                      </p:to>
                                    </p:set>
                                  </p:childTnLst>
                                </p:cTn>
                              </p:par>
                            </p:childTnLst>
                          </p:cTn>
                        </p:par>
                        <p:par>
                          <p:cTn id="37" fill="hold">
                            <p:stCondLst>
                              <p:cond delay="6000"/>
                            </p:stCondLst>
                            <p:childTnLst>
                              <p:par>
                                <p:cTn id="38" presetID="10" presetClass="entr" fill="hold" grpId="0" nodeType="afterEffect">
                                  <p:stCondLst>
                                    <p:cond delay="0"/>
                                  </p:stCondLst>
                                  <p:iterate>
                                    <p:tmAbs val="0"/>
                                  </p:iterate>
                                  <p:childTnLst>
                                    <p:set>
                                      <p:cBhvr>
                                        <p:cTn id="39" fill="hold"/>
                                        <p:tgtEl>
                                          <p:spTgt spid="1102"/>
                                        </p:tgtEl>
                                        <p:attrNameLst>
                                          <p:attrName>style.visibility</p:attrName>
                                        </p:attrNameLst>
                                      </p:cBhvr>
                                      <p:to>
                                        <p:strVal val="visible"/>
                                      </p:to>
                                    </p:set>
                                    <p:animEffect transition="in" filter="fade">
                                      <p:cBhvr>
                                        <p:cTn id="40" dur="1000"/>
                                        <p:tgtEl>
                                          <p:spTgt spid="1102"/>
                                        </p:tgtEl>
                                      </p:cBhvr>
                                    </p:animEffect>
                                  </p:childTnLst>
                                </p:cTn>
                              </p:par>
                            </p:childTnLst>
                          </p:cTn>
                        </p:par>
                        <p:par>
                          <p:cTn id="41" fill="hold">
                            <p:stCondLst>
                              <p:cond delay="7000"/>
                            </p:stCondLst>
                            <p:childTnLst>
                              <p:par>
                                <p:cTn id="42" presetID="10" presetClass="entr" fill="hold" grpId="0" nodeType="afterEffect">
                                  <p:stCondLst>
                                    <p:cond delay="0"/>
                                  </p:stCondLst>
                                  <p:iterate>
                                    <p:tmAbs val="0"/>
                                  </p:iterate>
                                  <p:childTnLst>
                                    <p:set>
                                      <p:cBhvr>
                                        <p:cTn id="43" fill="hold"/>
                                        <p:tgtEl>
                                          <p:spTgt spid="1108"/>
                                        </p:tgtEl>
                                        <p:attrNameLst>
                                          <p:attrName>style.visibility</p:attrName>
                                        </p:attrNameLst>
                                      </p:cBhvr>
                                      <p:to>
                                        <p:strVal val="visible"/>
                                      </p:to>
                                    </p:set>
                                    <p:animEffect transition="in" filter="fade">
                                      <p:cBhvr>
                                        <p:cTn id="44" dur="1000"/>
                                        <p:tgtEl>
                                          <p:spTgt spid="1108"/>
                                        </p:tgtEl>
                                      </p:cBhvr>
                                    </p:animEffect>
                                  </p:childTnLst>
                                </p:cTn>
                              </p:par>
                            </p:childTnLst>
                          </p:cTn>
                        </p:par>
                        <p:par>
                          <p:cTn id="45" fill="hold">
                            <p:stCondLst>
                              <p:cond delay="8000"/>
                            </p:stCondLst>
                            <p:childTnLst>
                              <p:par>
                                <p:cTn id="46" presetID="10" presetClass="entr" fill="hold" grpId="0" nodeType="afterEffect">
                                  <p:stCondLst>
                                    <p:cond delay="0"/>
                                  </p:stCondLst>
                                  <p:iterate>
                                    <p:tmAbs val="0"/>
                                  </p:iterate>
                                  <p:childTnLst>
                                    <p:set>
                                      <p:cBhvr>
                                        <p:cTn id="47" fill="hold"/>
                                        <p:tgtEl>
                                          <p:spTgt spid="1110"/>
                                        </p:tgtEl>
                                        <p:attrNameLst>
                                          <p:attrName>style.visibility</p:attrName>
                                        </p:attrNameLst>
                                      </p:cBhvr>
                                      <p:to>
                                        <p:strVal val="visible"/>
                                      </p:to>
                                    </p:set>
                                    <p:animEffect transition="in" filter="fade">
                                      <p:cBhvr>
                                        <p:cTn id="48" dur="1000"/>
                                        <p:tgtEl>
                                          <p:spTgt spid="1110"/>
                                        </p:tgtEl>
                                      </p:cBhvr>
                                    </p:animEffect>
                                  </p:childTnLst>
                                </p:cTn>
                              </p:par>
                            </p:childTnLst>
                          </p:cTn>
                        </p:par>
                        <p:par>
                          <p:cTn id="49" fill="hold">
                            <p:stCondLst>
                              <p:cond delay="0"/>
                            </p:stCondLst>
                            <p:childTnLst>
                              <p:par>
                                <p:cTn id="50" presetID="-1" presetClass="path" presetSubtype="0" accel="50000" decel="50000" fill="hold" nodeType="afterEffect">
                                  <p:stCondLst>
                                    <p:cond delay="0"/>
                                  </p:stCondLst>
                                  <p:childTnLst>
                                    <p:animMotion origin="layout" path="M 0.000000 0.000000 C -0.041273 0.006552 -0.082774 0.007044 -0.124093 0.001471 C -0.166459 -0.004243 -0.208600 -0.016362 -0.250837 -0.020673 C -0.284733 -0.024132 -0.318625 -0.022669 -0.352215 -0.031467 C -0.389147 -0.041141 -0.425172 -0.063973 -0.458195 -0.093618 C -0.470982 -0.105097 -0.483479 -0.117791 -0.496689 -0.126517 C -0.508572 -0.134366 -0.521060 -0.139169 -0.531624 -0.153050 C -0.547461 -0.173859 -0.554505 -0.211288 -0.571941 -0.228071 C -0.587949 -0.243480 -0.605429 -0.237623 -0.622826 -0.234082 C -0.643568 -0.229859 -0.665368 -0.229821 -0.686121 -0.230266 C -0.728303 -0.231170 -0.770614 -0.235470 -0.813103 -0.243342" pathEditMode="relative">
                                      <p:cBhvr>
                                        <p:cTn id="51" dur="1500" fill="hold"/>
                                        <p:tgtEl>
                                          <p:spTgt spid="1102"/>
                                        </p:tgtEl>
                                        <p:attrNameLst>
                                          <p:attrName>ppt_x</p:attrName>
                                          <p:attrName>ppt_y</p:attrName>
                                        </p:attrNameLst>
                                      </p:cBhvr>
                                    </p:animMotion>
                                  </p:childTnLst>
                                </p:cTn>
                              </p:par>
                            </p:childTnLst>
                          </p:cTn>
                        </p:par>
                        <p:par>
                          <p:cTn id="52" fill="hold">
                            <p:stCondLst>
                              <p:cond delay="0"/>
                            </p:stCondLst>
                            <p:childTnLst>
                              <p:par>
                                <p:cTn id="53" presetID="-1" presetClass="path" presetSubtype="0" accel="50000" decel="50000" fill="hold" nodeType="withEffect">
                                  <p:stCondLst>
                                    <p:cond delay="0"/>
                                  </p:stCondLst>
                                  <p:childTnLst>
                                    <p:animMotion origin="layout" path="M 0.000000 0.000000 C -0.018902 0.058549 -0.050048 0.101455 -0.086658 0.119378 C -0.100004 0.125912 -0.113829 0.128916 -0.127659 0.127814 C -0.187392 0.123053 -0.237227 0.045197 -0.296625 0.035280 C -0.317543 0.031788 -0.338488 0.037070 -0.359077 0.044356 C -0.375237 0.050075 -0.391260 0.056991 -0.407484 0.062123 C -0.412285 0.063641 -0.417134 0.064992 -0.421598 0.068482 C -0.424943 0.071097 -0.427957 0.074827 -0.431097 0.078142 C -0.447075 0.095009 -0.465716 0.100917 -0.483150 0.112138 C -0.522368 0.137380 -0.546479 0.192863 -0.589260 0.227662 C -0.594075 0.231579 -0.598688 0.236796 -0.603606 0.241024 C -0.639369 0.271770 -0.680377 0.278414 -0.719521 0.275179 C -0.751113 0.272569 -0.782795 0.266663 -0.814226 0.260434" pathEditMode="relative">
                                      <p:cBhvr>
                                        <p:cTn id="54" dur="1500" fill="hold"/>
                                        <p:tgtEl>
                                          <p:spTgt spid="1108"/>
                                        </p:tgtEl>
                                        <p:attrNameLst>
                                          <p:attrName>ppt_x</p:attrName>
                                          <p:attrName>ppt_y</p:attrName>
                                        </p:attrNameLst>
                                      </p:cBhvr>
                                    </p:animMotion>
                                  </p:childTnLst>
                                </p:cTn>
                              </p:par>
                            </p:childTnLst>
                          </p:cTn>
                        </p:par>
                        <p:par>
                          <p:cTn id="55" fill="hold">
                            <p:stCondLst>
                              <p:cond delay="0"/>
                            </p:stCondLst>
                            <p:childTnLst>
                              <p:par>
                                <p:cTn id="56" presetID="-1" presetClass="path" presetSubtype="0" accel="50000" decel="50000" fill="hold" nodeType="withEffect">
                                  <p:stCondLst>
                                    <p:cond delay="0"/>
                                  </p:stCondLst>
                                  <p:childTnLst>
                                    <p:animMotion origin="layout" path="M 0.000000 0.000000 C -0.019260 0.003316 -0.036352 0.022935 -0.046010 0.052491 C -0.058219 0.089853 -0.066373 0.142083 -0.089474 0.133253 C -0.101637 0.128604 -0.107422 0.104723 -0.118361 0.095029 C -0.131915 0.083016 -0.145775 0.094436 -0.159969 0.102105 C -0.182718 0.114396 -0.207297 0.114846 -0.231071 0.117148 C -0.251723 0.119148 -0.272571 0.122431 -0.291732 0.136399 C -0.297439 0.140559 -0.302926 0.145630 -0.308039 0.151763 C -0.321027 0.167343 -0.331252 0.189374 -0.344690 0.203737 C -0.355621 0.215421 -0.368600 0.222067 -0.376675 0.239797 C -0.389102 0.267080 -0.387301 0.315343 -0.407623 0.325487 C -0.414280 0.328809 -0.421233 0.325574 -0.428118 0.325672 C -0.438125 0.325814 -0.448955 0.331286 -0.459002 0.333235 C -0.462519 0.333918 -0.466068 0.333816 -0.469604 0.333999 C -0.477348 0.334399 -0.485097 0.335573 -0.492826 0.334534 C -0.499848 0.333590 -0.506767 0.330826 -0.513806 0.330330 C -0.520904 0.329830 -0.527962 0.331641 -0.535024 0.332926 C -0.572560 0.339760 -0.610483 0.331827 -0.646102 0.309689" pathEditMode="relative">
                                      <p:cBhvr>
                                        <p:cTn id="57" dur="1500" fill="hold"/>
                                        <p:tgtEl>
                                          <p:spTgt spid="1110"/>
                                        </p:tgtEl>
                                        <p:attrNameLst>
                                          <p:attrName>ppt_x</p:attrName>
                                          <p:attrName>ppt_y</p:attrName>
                                        </p:attrNameLst>
                                      </p:cBhvr>
                                    </p:animMotion>
                                  </p:childTnLst>
                                </p:cTn>
                              </p:par>
                            </p:childTnLst>
                          </p:cTn>
                        </p:par>
                        <p:par>
                          <p:cTn id="58" fill="hold">
                            <p:stCondLst>
                              <p:cond delay="1500"/>
                            </p:stCondLst>
                            <p:childTnLst>
                              <p:par>
                                <p:cTn id="59" presetID="9" presetClass="exit" fill="hold" grpId="1" nodeType="afterEffect">
                                  <p:stCondLst>
                                    <p:cond delay="0"/>
                                  </p:stCondLst>
                                  <p:iterate>
                                    <p:tmAbs val="0"/>
                                  </p:iterate>
                                  <p:childTnLst>
                                    <p:animEffect transition="out" filter="dissolve">
                                      <p:cBhvr>
                                        <p:cTn id="60" dur="1500" fill="hold"/>
                                        <p:tgtEl>
                                          <p:spTgt spid="1102"/>
                                        </p:tgtEl>
                                      </p:cBhvr>
                                    </p:animEffect>
                                    <p:set>
                                      <p:cBhvr>
                                        <p:cTn id="61" fill="hold">
                                          <p:stCondLst>
                                            <p:cond delay="1499"/>
                                          </p:stCondLst>
                                        </p:cTn>
                                        <p:tgtEl>
                                          <p:spTgt spid="1102"/>
                                        </p:tgtEl>
                                        <p:attrNameLst>
                                          <p:attrName>style.visibility</p:attrName>
                                        </p:attrNameLst>
                                      </p:cBhvr>
                                      <p:to>
                                        <p:strVal val="hidden"/>
                                      </p:to>
                                    </p:set>
                                  </p:childTnLst>
                                </p:cTn>
                              </p:par>
                            </p:childTnLst>
                          </p:cTn>
                        </p:par>
                        <p:par>
                          <p:cTn id="62" fill="hold">
                            <p:stCondLst>
                              <p:cond delay="3000"/>
                            </p:stCondLst>
                            <p:childTnLst>
                              <p:par>
                                <p:cTn id="63" presetID="9" presetClass="exit" fill="hold" grpId="1" nodeType="afterEffect">
                                  <p:stCondLst>
                                    <p:cond delay="0"/>
                                  </p:stCondLst>
                                  <p:iterate>
                                    <p:tmAbs val="0"/>
                                  </p:iterate>
                                  <p:childTnLst>
                                    <p:animEffect transition="out" filter="dissolve">
                                      <p:cBhvr>
                                        <p:cTn id="64" dur="1500" fill="hold"/>
                                        <p:tgtEl>
                                          <p:spTgt spid="1108"/>
                                        </p:tgtEl>
                                      </p:cBhvr>
                                    </p:animEffect>
                                    <p:set>
                                      <p:cBhvr>
                                        <p:cTn id="65" fill="hold">
                                          <p:stCondLst>
                                            <p:cond delay="1499"/>
                                          </p:stCondLst>
                                        </p:cTn>
                                        <p:tgtEl>
                                          <p:spTgt spid="1108"/>
                                        </p:tgtEl>
                                        <p:attrNameLst>
                                          <p:attrName>style.visibility</p:attrName>
                                        </p:attrNameLst>
                                      </p:cBhvr>
                                      <p:to>
                                        <p:strVal val="hidden"/>
                                      </p:to>
                                    </p:set>
                                  </p:childTnLst>
                                </p:cTn>
                              </p:par>
                            </p:childTnLst>
                          </p:cTn>
                        </p:par>
                        <p:par>
                          <p:cTn id="66" fill="hold">
                            <p:stCondLst>
                              <p:cond delay="4500"/>
                            </p:stCondLst>
                            <p:childTnLst>
                              <p:par>
                                <p:cTn id="67" presetID="9" presetClass="exit" fill="hold" grpId="1" nodeType="afterEffect">
                                  <p:stCondLst>
                                    <p:cond delay="0"/>
                                  </p:stCondLst>
                                  <p:iterate>
                                    <p:tmAbs val="0"/>
                                  </p:iterate>
                                  <p:childTnLst>
                                    <p:animEffect transition="out" filter="dissolve">
                                      <p:cBhvr>
                                        <p:cTn id="68" dur="1500" fill="hold"/>
                                        <p:tgtEl>
                                          <p:spTgt spid="1110"/>
                                        </p:tgtEl>
                                      </p:cBhvr>
                                    </p:animEffect>
                                    <p:set>
                                      <p:cBhvr>
                                        <p:cTn id="69" fill="hold">
                                          <p:stCondLst>
                                            <p:cond delay="1499"/>
                                          </p:stCondLst>
                                        </p:cTn>
                                        <p:tgtEl>
                                          <p:spTgt spid="11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1" grpId="0" animBg="1" advAuto="0"/>
      <p:bldP spid="1101" grpId="1" animBg="1" advAuto="0"/>
      <p:bldP spid="1102" grpId="0" animBg="1" advAuto="0"/>
      <p:bldP spid="1102" grpId="1" animBg="1" advAuto="0"/>
      <p:bldP spid="1105" grpId="0" animBg="1" advAuto="0"/>
      <p:bldP spid="1105" grpId="1" animBg="1" advAuto="0"/>
      <p:bldP spid="1108" grpId="0" animBg="1" advAuto="0"/>
      <p:bldP spid="1108" grpId="1" animBg="1" advAuto="0"/>
      <p:bldP spid="1109" grpId="0" animBg="1" advAuto="0"/>
      <p:bldP spid="1109" grpId="1" animBg="1" advAuto="0"/>
      <p:bldP spid="1110" grpId="0" animBg="1" advAuto="0"/>
      <p:bldP spid="1110" grpId="1" animBg="1" advAuto="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 name="IoT Devices Take Action"/>
          <p:cNvSpPr txBox="1">
            <a:spLocks noGrp="1"/>
          </p:cNvSpPr>
          <p:nvPr>
            <p:ph type="title"/>
          </p:nvPr>
        </p:nvSpPr>
        <p:spPr>
          <a:prstGeom prst="rect">
            <a:avLst/>
          </a:prstGeom>
        </p:spPr>
        <p:txBody>
          <a:bodyPr>
            <a:normAutofit/>
          </a:bodyPr>
          <a:lstStyle/>
          <a:p>
            <a:r>
              <a:t>IoT Devices Take Action</a:t>
            </a:r>
          </a:p>
        </p:txBody>
      </p:sp>
      <p:sp>
        <p:nvSpPr>
          <p:cNvPr id="1117" name="Line"/>
          <p:cNvSpPr/>
          <p:nvPr/>
        </p:nvSpPr>
        <p:spPr>
          <a:xfrm flipV="1">
            <a:off x="7292663" y="2760236"/>
            <a:ext cx="637908" cy="2185718"/>
          </a:xfrm>
          <a:prstGeom prst="line">
            <a:avLst/>
          </a:prstGeom>
          <a:ln w="177800">
            <a:solidFill>
              <a:schemeClr val="accent1">
                <a:satOff val="-3355"/>
                <a:lumOff val="26614"/>
              </a:schemeClr>
            </a:solidFill>
            <a:miter lim="400000"/>
          </a:ln>
        </p:spPr>
        <p:txBody>
          <a:bodyPr lIns="25400" tIns="25400" rIns="25400" bIns="25400" anchor="ctr"/>
          <a:lstStyle/>
          <a:p>
            <a:pPr>
              <a:spcBef>
                <a:spcPts val="1000"/>
              </a:spcBef>
              <a:defRPr sz="3200" b="1" cap="all" baseline="-31250">
                <a:solidFill>
                  <a:srgbClr val="0D213E"/>
                </a:solidFill>
                <a:latin typeface="Helvetica"/>
                <a:ea typeface="Helvetica"/>
                <a:cs typeface="Helvetica"/>
                <a:sym typeface="Helvetica"/>
              </a:defRPr>
            </a:pPr>
            <a:endParaRPr sz="1600"/>
          </a:p>
        </p:txBody>
      </p:sp>
      <p:sp>
        <p:nvSpPr>
          <p:cNvPr id="1118" name="Line"/>
          <p:cNvSpPr/>
          <p:nvPr/>
        </p:nvSpPr>
        <p:spPr>
          <a:xfrm>
            <a:off x="7325869" y="5254012"/>
            <a:ext cx="2471862" cy="250689"/>
          </a:xfrm>
          <a:prstGeom prst="line">
            <a:avLst/>
          </a:prstGeom>
          <a:ln w="177800">
            <a:solidFill>
              <a:schemeClr val="accent1">
                <a:satOff val="-3355"/>
                <a:lumOff val="26614"/>
              </a:schemeClr>
            </a:solidFill>
            <a:miter lim="400000"/>
          </a:ln>
        </p:spPr>
        <p:txBody>
          <a:bodyPr lIns="25400" tIns="25400" rIns="25400" bIns="25400" anchor="ctr"/>
          <a:lstStyle/>
          <a:p>
            <a:pPr>
              <a:spcBef>
                <a:spcPts val="1000"/>
              </a:spcBef>
              <a:defRPr sz="3200" b="1" cap="all" baseline="-31250">
                <a:solidFill>
                  <a:srgbClr val="0D213E"/>
                </a:solidFill>
                <a:latin typeface="Helvetica"/>
                <a:ea typeface="Helvetica"/>
                <a:cs typeface="Helvetica"/>
                <a:sym typeface="Helvetica"/>
              </a:defRPr>
            </a:pPr>
            <a:endParaRPr sz="1600"/>
          </a:p>
        </p:txBody>
      </p:sp>
      <p:sp>
        <p:nvSpPr>
          <p:cNvPr id="1119" name="Line"/>
          <p:cNvSpPr/>
          <p:nvPr/>
        </p:nvSpPr>
        <p:spPr>
          <a:xfrm>
            <a:off x="8385624" y="2507904"/>
            <a:ext cx="1938774" cy="645613"/>
          </a:xfrm>
          <a:prstGeom prst="line">
            <a:avLst/>
          </a:prstGeom>
          <a:ln w="177800">
            <a:solidFill>
              <a:schemeClr val="accent1">
                <a:satOff val="-3355"/>
                <a:lumOff val="26614"/>
              </a:schemeClr>
            </a:solidFill>
            <a:miter lim="400000"/>
          </a:ln>
        </p:spPr>
        <p:txBody>
          <a:bodyPr lIns="25400" tIns="25400" rIns="25400" bIns="25400" anchor="ctr"/>
          <a:lstStyle/>
          <a:p>
            <a:pPr>
              <a:spcBef>
                <a:spcPts val="1000"/>
              </a:spcBef>
              <a:defRPr sz="3200" b="1" cap="all" baseline="-31250">
                <a:solidFill>
                  <a:srgbClr val="0D213E"/>
                </a:solidFill>
                <a:latin typeface="Helvetica"/>
                <a:ea typeface="Helvetica"/>
                <a:cs typeface="Helvetica"/>
                <a:sym typeface="Helvetica"/>
              </a:defRPr>
            </a:pPr>
            <a:endParaRPr sz="1600"/>
          </a:p>
        </p:txBody>
      </p:sp>
      <p:sp>
        <p:nvSpPr>
          <p:cNvPr id="1120" name="Line"/>
          <p:cNvSpPr/>
          <p:nvPr/>
        </p:nvSpPr>
        <p:spPr>
          <a:xfrm flipV="1">
            <a:off x="6256074" y="2275321"/>
            <a:ext cx="1478980" cy="176974"/>
          </a:xfrm>
          <a:prstGeom prst="line">
            <a:avLst/>
          </a:prstGeom>
          <a:ln w="177800">
            <a:solidFill>
              <a:schemeClr val="accent1">
                <a:satOff val="-3355"/>
                <a:lumOff val="26614"/>
              </a:schemeClr>
            </a:solidFill>
            <a:miter lim="400000"/>
          </a:ln>
        </p:spPr>
        <p:txBody>
          <a:bodyPr lIns="25400" tIns="25400" rIns="25400" bIns="25400" anchor="ctr"/>
          <a:lstStyle/>
          <a:p>
            <a:pPr>
              <a:spcBef>
                <a:spcPts val="1000"/>
              </a:spcBef>
              <a:defRPr sz="3200" b="1" cap="all" baseline="-31250">
                <a:solidFill>
                  <a:srgbClr val="0D213E"/>
                </a:solidFill>
                <a:latin typeface="Helvetica"/>
                <a:ea typeface="Helvetica"/>
                <a:cs typeface="Helvetica"/>
                <a:sym typeface="Helvetica"/>
              </a:defRPr>
            </a:pPr>
            <a:endParaRPr sz="1600"/>
          </a:p>
        </p:txBody>
      </p:sp>
      <p:sp>
        <p:nvSpPr>
          <p:cNvPr id="1121" name="Line"/>
          <p:cNvSpPr/>
          <p:nvPr/>
        </p:nvSpPr>
        <p:spPr>
          <a:xfrm>
            <a:off x="10014664" y="5504278"/>
            <a:ext cx="1201421" cy="1"/>
          </a:xfrm>
          <a:prstGeom prst="line">
            <a:avLst/>
          </a:prstGeom>
          <a:ln w="177800">
            <a:solidFill>
              <a:schemeClr val="accent1">
                <a:satOff val="-3355"/>
                <a:lumOff val="26614"/>
              </a:schemeClr>
            </a:solidFill>
            <a:miter lim="400000"/>
          </a:ln>
        </p:spPr>
        <p:txBody>
          <a:bodyPr lIns="25400" tIns="25400" rIns="25400" bIns="25400" anchor="ctr"/>
          <a:lstStyle/>
          <a:p>
            <a:pPr>
              <a:spcBef>
                <a:spcPts val="1000"/>
              </a:spcBef>
              <a:defRPr sz="3200" b="1" cap="all" baseline="-31250">
                <a:solidFill>
                  <a:srgbClr val="0D213E"/>
                </a:solidFill>
                <a:latin typeface="Helvetica"/>
                <a:ea typeface="Helvetica"/>
                <a:cs typeface="Helvetica"/>
                <a:sym typeface="Helvetica"/>
              </a:defRPr>
            </a:pPr>
            <a:endParaRPr sz="1600"/>
          </a:p>
        </p:txBody>
      </p:sp>
      <p:sp>
        <p:nvSpPr>
          <p:cNvPr id="1122" name="Line"/>
          <p:cNvSpPr/>
          <p:nvPr/>
        </p:nvSpPr>
        <p:spPr>
          <a:xfrm flipV="1">
            <a:off x="10411710" y="2163992"/>
            <a:ext cx="646106" cy="399633"/>
          </a:xfrm>
          <a:prstGeom prst="line">
            <a:avLst/>
          </a:prstGeom>
          <a:ln w="177800">
            <a:solidFill>
              <a:schemeClr val="accent1">
                <a:satOff val="-3355"/>
                <a:lumOff val="26614"/>
              </a:schemeClr>
            </a:solidFill>
            <a:miter lim="400000"/>
          </a:ln>
        </p:spPr>
        <p:txBody>
          <a:bodyPr lIns="25400" tIns="25400" rIns="25400" bIns="25400" anchor="ctr"/>
          <a:lstStyle/>
          <a:p>
            <a:pPr>
              <a:spcBef>
                <a:spcPts val="1000"/>
              </a:spcBef>
              <a:defRPr sz="3200" b="1" cap="all" baseline="-31250">
                <a:solidFill>
                  <a:srgbClr val="0D213E"/>
                </a:solidFill>
                <a:latin typeface="Helvetica"/>
                <a:ea typeface="Helvetica"/>
                <a:cs typeface="Helvetica"/>
                <a:sym typeface="Helvetica"/>
              </a:defRPr>
            </a:pPr>
            <a:endParaRPr sz="1600"/>
          </a:p>
        </p:txBody>
      </p:sp>
      <p:sp>
        <p:nvSpPr>
          <p:cNvPr id="1123" name="Line"/>
          <p:cNvSpPr/>
          <p:nvPr/>
        </p:nvSpPr>
        <p:spPr>
          <a:xfrm flipV="1">
            <a:off x="8402822" y="1660555"/>
            <a:ext cx="559409" cy="559409"/>
          </a:xfrm>
          <a:prstGeom prst="line">
            <a:avLst/>
          </a:prstGeom>
          <a:ln w="177800">
            <a:solidFill>
              <a:schemeClr val="accent1">
                <a:satOff val="-3355"/>
                <a:lumOff val="26614"/>
              </a:schemeClr>
            </a:solidFill>
            <a:miter lim="400000"/>
          </a:ln>
        </p:spPr>
        <p:txBody>
          <a:bodyPr lIns="25400" tIns="25400" rIns="25400" bIns="25400" anchor="ctr"/>
          <a:lstStyle/>
          <a:p>
            <a:pPr>
              <a:spcBef>
                <a:spcPts val="1000"/>
              </a:spcBef>
              <a:defRPr sz="3200" b="1" cap="all" baseline="-31250">
                <a:solidFill>
                  <a:srgbClr val="0D213E"/>
                </a:solidFill>
                <a:latin typeface="Helvetica"/>
                <a:ea typeface="Helvetica"/>
                <a:cs typeface="Helvetica"/>
                <a:sym typeface="Helvetica"/>
              </a:defRPr>
            </a:pPr>
            <a:endParaRPr sz="1600"/>
          </a:p>
        </p:txBody>
      </p:sp>
      <p:sp>
        <p:nvSpPr>
          <p:cNvPr id="1124" name="Line"/>
          <p:cNvSpPr/>
          <p:nvPr/>
        </p:nvSpPr>
        <p:spPr>
          <a:xfrm>
            <a:off x="5154555" y="4585004"/>
            <a:ext cx="1474227" cy="608484"/>
          </a:xfrm>
          <a:prstGeom prst="line">
            <a:avLst/>
          </a:prstGeom>
          <a:ln w="177800">
            <a:solidFill>
              <a:schemeClr val="accent1">
                <a:satOff val="-3355"/>
                <a:lumOff val="26614"/>
              </a:schemeClr>
            </a:solidFill>
            <a:miter lim="400000"/>
          </a:ln>
        </p:spPr>
        <p:txBody>
          <a:bodyPr lIns="25400" tIns="25400" rIns="25400" bIns="25400" anchor="ctr"/>
          <a:lstStyle/>
          <a:p>
            <a:pPr>
              <a:spcBef>
                <a:spcPts val="1000"/>
              </a:spcBef>
              <a:defRPr sz="3200" b="1" cap="all" baseline="-31250">
                <a:solidFill>
                  <a:srgbClr val="0D213E"/>
                </a:solidFill>
                <a:latin typeface="Helvetica"/>
                <a:ea typeface="Helvetica"/>
                <a:cs typeface="Helvetica"/>
                <a:sym typeface="Helvetica"/>
              </a:defRPr>
            </a:pPr>
            <a:endParaRPr sz="1600"/>
          </a:p>
        </p:txBody>
      </p:sp>
      <p:sp>
        <p:nvSpPr>
          <p:cNvPr id="1125" name="Line"/>
          <p:cNvSpPr/>
          <p:nvPr/>
        </p:nvSpPr>
        <p:spPr>
          <a:xfrm flipV="1">
            <a:off x="4774438" y="2415213"/>
            <a:ext cx="1482925" cy="830995"/>
          </a:xfrm>
          <a:prstGeom prst="line">
            <a:avLst/>
          </a:prstGeom>
          <a:ln w="177800">
            <a:solidFill>
              <a:schemeClr val="accent1">
                <a:satOff val="-3355"/>
                <a:lumOff val="26614"/>
              </a:schemeClr>
            </a:solidFill>
            <a:miter lim="400000"/>
          </a:ln>
        </p:spPr>
        <p:txBody>
          <a:bodyPr lIns="25400" tIns="25400" rIns="25400" bIns="25400" anchor="ctr"/>
          <a:lstStyle/>
          <a:p>
            <a:pPr>
              <a:spcBef>
                <a:spcPts val="1000"/>
              </a:spcBef>
              <a:defRPr sz="3200" b="1" cap="all" baseline="-31250">
                <a:solidFill>
                  <a:srgbClr val="0D213E"/>
                </a:solidFill>
                <a:latin typeface="Helvetica"/>
                <a:ea typeface="Helvetica"/>
                <a:cs typeface="Helvetica"/>
                <a:sym typeface="Helvetica"/>
              </a:defRPr>
            </a:pPr>
            <a:endParaRPr sz="1600"/>
          </a:p>
        </p:txBody>
      </p:sp>
      <p:sp>
        <p:nvSpPr>
          <p:cNvPr id="1126" name="Line"/>
          <p:cNvSpPr/>
          <p:nvPr/>
        </p:nvSpPr>
        <p:spPr>
          <a:xfrm>
            <a:off x="2748751" y="3924300"/>
            <a:ext cx="986156" cy="0"/>
          </a:xfrm>
          <a:prstGeom prst="line">
            <a:avLst/>
          </a:prstGeom>
          <a:ln w="177800">
            <a:solidFill>
              <a:schemeClr val="accent1">
                <a:satOff val="-3355"/>
                <a:lumOff val="26614"/>
              </a:schemeClr>
            </a:solidFill>
            <a:miter lim="400000"/>
          </a:ln>
        </p:spPr>
        <p:txBody>
          <a:bodyPr lIns="25400" tIns="25400" rIns="25400" bIns="25400" anchor="ctr"/>
          <a:lstStyle/>
          <a:p>
            <a:pPr>
              <a:spcBef>
                <a:spcPts val="1000"/>
              </a:spcBef>
              <a:defRPr sz="3200" b="1" cap="all" baseline="-31250">
                <a:solidFill>
                  <a:srgbClr val="0D213E"/>
                </a:solidFill>
                <a:latin typeface="Helvetica"/>
                <a:ea typeface="Helvetica"/>
                <a:cs typeface="Helvetica"/>
                <a:sym typeface="Helvetica"/>
              </a:defRPr>
            </a:pPr>
            <a:endParaRPr sz="1600"/>
          </a:p>
        </p:txBody>
      </p:sp>
      <p:sp>
        <p:nvSpPr>
          <p:cNvPr id="1127" name="Cloud"/>
          <p:cNvSpPr/>
          <p:nvPr/>
        </p:nvSpPr>
        <p:spPr>
          <a:xfrm>
            <a:off x="76931" y="2921548"/>
            <a:ext cx="2798089" cy="1686286"/>
          </a:xfrm>
          <a:custGeom>
            <a:avLst/>
            <a:gdLst/>
            <a:ahLst/>
            <a:cxnLst>
              <a:cxn ang="0">
                <a:pos x="wd2" y="hd2"/>
              </a:cxn>
              <a:cxn ang="5400000">
                <a:pos x="wd2" y="hd2"/>
              </a:cxn>
              <a:cxn ang="10800000">
                <a:pos x="wd2" y="hd2"/>
              </a:cxn>
              <a:cxn ang="16200000">
                <a:pos x="wd2" y="hd2"/>
              </a:cxn>
            </a:cxnLst>
            <a:rect l="0" t="0" r="r" b="b"/>
            <a:pathLst>
              <a:path w="21600" h="21600" extrusionOk="0">
                <a:moveTo>
                  <a:pt x="10603" y="0"/>
                </a:moveTo>
                <a:cubicBezTo>
                  <a:pt x="7967" y="0"/>
                  <a:pt x="5720" y="2939"/>
                  <a:pt x="4858" y="7062"/>
                </a:cubicBezTo>
                <a:cubicBezTo>
                  <a:pt x="4628" y="6992"/>
                  <a:pt x="4391" y="6953"/>
                  <a:pt x="4150" y="6953"/>
                </a:cubicBezTo>
                <a:cubicBezTo>
                  <a:pt x="1857" y="6953"/>
                  <a:pt x="0" y="10233"/>
                  <a:pt x="0" y="14278"/>
                </a:cubicBezTo>
                <a:cubicBezTo>
                  <a:pt x="0" y="18323"/>
                  <a:pt x="1857" y="21600"/>
                  <a:pt x="4150" y="21600"/>
                </a:cubicBezTo>
                <a:cubicBezTo>
                  <a:pt x="4193" y="21600"/>
                  <a:pt x="4237" y="21597"/>
                  <a:pt x="4279" y="21594"/>
                </a:cubicBezTo>
                <a:lnTo>
                  <a:pt x="10532" y="21597"/>
                </a:lnTo>
                <a:cubicBezTo>
                  <a:pt x="10555" y="21598"/>
                  <a:pt x="10579" y="21600"/>
                  <a:pt x="10603" y="21600"/>
                </a:cubicBezTo>
                <a:cubicBezTo>
                  <a:pt x="10626" y="21600"/>
                  <a:pt x="10648" y="21598"/>
                  <a:pt x="10672" y="21597"/>
                </a:cubicBezTo>
                <a:lnTo>
                  <a:pt x="18141" y="21600"/>
                </a:lnTo>
                <a:cubicBezTo>
                  <a:pt x="20051" y="21600"/>
                  <a:pt x="21600" y="18868"/>
                  <a:pt x="21600" y="15496"/>
                </a:cubicBezTo>
                <a:cubicBezTo>
                  <a:pt x="21600" y="12124"/>
                  <a:pt x="20051" y="9389"/>
                  <a:pt x="18141" y="9389"/>
                </a:cubicBezTo>
                <a:cubicBezTo>
                  <a:pt x="17627" y="9389"/>
                  <a:pt x="17139" y="9589"/>
                  <a:pt x="16701" y="9943"/>
                </a:cubicBezTo>
                <a:cubicBezTo>
                  <a:pt x="16453" y="4379"/>
                  <a:pt x="13819" y="0"/>
                  <a:pt x="10603" y="0"/>
                </a:cubicBezTo>
                <a:close/>
              </a:path>
            </a:pathLst>
          </a:custGeom>
          <a:blipFill>
            <a:blip r:embed="rId3"/>
            <a:stretch>
              <a:fillRect/>
            </a:stretch>
          </a:blipFill>
          <a:ln w="12700">
            <a:miter lim="400000"/>
          </a:ln>
        </p:spPr>
        <p:txBody>
          <a:bodyPr lIns="25400" tIns="25400" rIns="25400" bIns="25400" anchor="ctr"/>
          <a:lstStyle/>
          <a:p>
            <a:pPr>
              <a:defRPr sz="3600" cap="all" baseline="-11111">
                <a:solidFill>
                  <a:srgbClr val="FFFFFF"/>
                </a:solidFill>
                <a:latin typeface="+mn-lt"/>
                <a:ea typeface="+mn-ea"/>
                <a:cs typeface="+mn-cs"/>
                <a:sym typeface="DIN Condensed Bold"/>
              </a:defRPr>
            </a:pPr>
            <a:endParaRPr/>
          </a:p>
        </p:txBody>
      </p:sp>
      <p:pic>
        <p:nvPicPr>
          <p:cNvPr id="1128" name="Image" descr="Image"/>
          <p:cNvPicPr>
            <a:picLocks noChangeAspect="1"/>
          </p:cNvPicPr>
          <p:nvPr/>
        </p:nvPicPr>
        <p:blipFill>
          <a:blip r:embed="rId4"/>
          <a:stretch>
            <a:fillRect/>
          </a:stretch>
        </p:blipFill>
        <p:spPr>
          <a:xfrm>
            <a:off x="5171220" y="1209500"/>
            <a:ext cx="2013133" cy="2013133"/>
          </a:xfrm>
          <a:prstGeom prst="rect">
            <a:avLst/>
          </a:prstGeom>
          <a:ln w="12700">
            <a:miter lim="400000"/>
          </a:ln>
        </p:spPr>
      </p:pic>
      <p:pic>
        <p:nvPicPr>
          <p:cNvPr id="1129" name="Image" descr="Image"/>
          <p:cNvPicPr>
            <a:picLocks noChangeAspect="1"/>
          </p:cNvPicPr>
          <p:nvPr/>
        </p:nvPicPr>
        <p:blipFill>
          <a:blip r:embed="rId4"/>
          <a:stretch>
            <a:fillRect/>
          </a:stretch>
        </p:blipFill>
        <p:spPr>
          <a:xfrm>
            <a:off x="7108217" y="1035247"/>
            <a:ext cx="2013133" cy="2013133"/>
          </a:xfrm>
          <a:prstGeom prst="rect">
            <a:avLst/>
          </a:prstGeom>
          <a:ln w="12700">
            <a:miter lim="400000"/>
          </a:ln>
        </p:spPr>
      </p:pic>
      <p:pic>
        <p:nvPicPr>
          <p:cNvPr id="1130" name="Image" descr="Image"/>
          <p:cNvPicPr>
            <a:picLocks noChangeAspect="1"/>
          </p:cNvPicPr>
          <p:nvPr/>
        </p:nvPicPr>
        <p:blipFill>
          <a:blip r:embed="rId4"/>
          <a:stretch>
            <a:fillRect/>
          </a:stretch>
        </p:blipFill>
        <p:spPr>
          <a:xfrm>
            <a:off x="9291794" y="1357242"/>
            <a:ext cx="2013133" cy="2013133"/>
          </a:xfrm>
          <a:prstGeom prst="rect">
            <a:avLst/>
          </a:prstGeom>
          <a:ln w="12700">
            <a:miter lim="400000"/>
          </a:ln>
        </p:spPr>
      </p:pic>
      <p:pic>
        <p:nvPicPr>
          <p:cNvPr id="1131" name="Image" descr="Image"/>
          <p:cNvPicPr>
            <a:picLocks noChangeAspect="1"/>
          </p:cNvPicPr>
          <p:nvPr/>
        </p:nvPicPr>
        <p:blipFill>
          <a:blip r:embed="rId4"/>
          <a:stretch>
            <a:fillRect/>
          </a:stretch>
        </p:blipFill>
        <p:spPr>
          <a:xfrm>
            <a:off x="8908317" y="4295035"/>
            <a:ext cx="2013133" cy="2013133"/>
          </a:xfrm>
          <a:prstGeom prst="rect">
            <a:avLst/>
          </a:prstGeom>
          <a:ln w="12700">
            <a:miter lim="400000"/>
          </a:ln>
        </p:spPr>
      </p:pic>
      <p:pic>
        <p:nvPicPr>
          <p:cNvPr id="1132" name="Image" descr="Image"/>
          <p:cNvPicPr>
            <a:picLocks noChangeAspect="1"/>
          </p:cNvPicPr>
          <p:nvPr/>
        </p:nvPicPr>
        <p:blipFill>
          <a:blip r:embed="rId4"/>
          <a:stretch>
            <a:fillRect/>
          </a:stretch>
        </p:blipFill>
        <p:spPr>
          <a:xfrm>
            <a:off x="5988997" y="3684806"/>
            <a:ext cx="2013133" cy="2013133"/>
          </a:xfrm>
          <a:prstGeom prst="rect">
            <a:avLst/>
          </a:prstGeom>
          <a:ln w="12700">
            <a:miter lim="400000"/>
          </a:ln>
        </p:spPr>
      </p:pic>
      <p:pic>
        <p:nvPicPr>
          <p:cNvPr id="1133" name="noun_Server_1428790.png" descr="noun_Server_1428790.png"/>
          <p:cNvPicPr>
            <a:picLocks noChangeAspect="1"/>
          </p:cNvPicPr>
          <p:nvPr/>
        </p:nvPicPr>
        <p:blipFill>
          <a:blip r:embed="rId5"/>
          <a:stretch>
            <a:fillRect/>
          </a:stretch>
        </p:blipFill>
        <p:spPr>
          <a:xfrm rot="5400000">
            <a:off x="3135677" y="2556763"/>
            <a:ext cx="2592663" cy="2592663"/>
          </a:xfrm>
          <a:prstGeom prst="rect">
            <a:avLst/>
          </a:prstGeom>
          <a:ln w="12700">
            <a:miter lim="400000"/>
          </a:ln>
        </p:spPr>
      </p:pic>
      <p:sp>
        <p:nvSpPr>
          <p:cNvPr id="1134" name="Light Bulb"/>
          <p:cNvSpPr/>
          <p:nvPr/>
        </p:nvSpPr>
        <p:spPr>
          <a:xfrm>
            <a:off x="8913316" y="1233021"/>
            <a:ext cx="606816" cy="1052186"/>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5" y="0"/>
                  <a:pt x="0" y="2843"/>
                  <a:pt x="0" y="6352"/>
                </a:cubicBezTo>
                <a:cubicBezTo>
                  <a:pt x="0" y="7004"/>
                  <a:pt x="167" y="7633"/>
                  <a:pt x="477" y="8225"/>
                </a:cubicBezTo>
                <a:cubicBezTo>
                  <a:pt x="477" y="8225"/>
                  <a:pt x="477" y="8226"/>
                  <a:pt x="477" y="8227"/>
                </a:cubicBezTo>
                <a:cubicBezTo>
                  <a:pt x="491" y="8261"/>
                  <a:pt x="527" y="8322"/>
                  <a:pt x="579" y="8405"/>
                </a:cubicBezTo>
                <a:cubicBezTo>
                  <a:pt x="693" y="8601"/>
                  <a:pt x="822" y="8793"/>
                  <a:pt x="966" y="8979"/>
                </a:cubicBezTo>
                <a:cubicBezTo>
                  <a:pt x="2223" y="10787"/>
                  <a:pt x="5439" y="15160"/>
                  <a:pt x="5440" y="16141"/>
                </a:cubicBezTo>
                <a:lnTo>
                  <a:pt x="5656" y="16902"/>
                </a:lnTo>
                <a:cubicBezTo>
                  <a:pt x="5656" y="16902"/>
                  <a:pt x="5696" y="16981"/>
                  <a:pt x="5817" y="17079"/>
                </a:cubicBezTo>
                <a:lnTo>
                  <a:pt x="15815" y="17079"/>
                </a:lnTo>
                <a:cubicBezTo>
                  <a:pt x="15936" y="16981"/>
                  <a:pt x="15976" y="16902"/>
                  <a:pt x="15976" y="16902"/>
                </a:cubicBezTo>
                <a:lnTo>
                  <a:pt x="16193" y="16141"/>
                </a:lnTo>
                <a:cubicBezTo>
                  <a:pt x="16193" y="14948"/>
                  <a:pt x="20944" y="8742"/>
                  <a:pt x="21152" y="8227"/>
                </a:cubicBezTo>
                <a:cubicBezTo>
                  <a:pt x="21159" y="8211"/>
                  <a:pt x="21155" y="8198"/>
                  <a:pt x="21141" y="8188"/>
                </a:cubicBezTo>
                <a:cubicBezTo>
                  <a:pt x="21438" y="7607"/>
                  <a:pt x="21600" y="6990"/>
                  <a:pt x="21600" y="6352"/>
                </a:cubicBezTo>
                <a:cubicBezTo>
                  <a:pt x="21600" y="2843"/>
                  <a:pt x="16765" y="0"/>
                  <a:pt x="10800" y="0"/>
                </a:cubicBezTo>
                <a:close/>
                <a:moveTo>
                  <a:pt x="5943" y="17697"/>
                </a:moveTo>
                <a:cubicBezTo>
                  <a:pt x="5930" y="17727"/>
                  <a:pt x="5919" y="17758"/>
                  <a:pt x="5919" y="17791"/>
                </a:cubicBezTo>
                <a:lnTo>
                  <a:pt x="5919" y="18399"/>
                </a:lnTo>
                <a:cubicBezTo>
                  <a:pt x="5919" y="18599"/>
                  <a:pt x="6178" y="18765"/>
                  <a:pt x="6510" y="18795"/>
                </a:cubicBezTo>
                <a:cubicBezTo>
                  <a:pt x="6431" y="18855"/>
                  <a:pt x="6382" y="18929"/>
                  <a:pt x="6382" y="19010"/>
                </a:cubicBezTo>
                <a:lnTo>
                  <a:pt x="6382" y="19541"/>
                </a:lnTo>
                <a:cubicBezTo>
                  <a:pt x="6382" y="19736"/>
                  <a:pt x="6656" y="19894"/>
                  <a:pt x="6993" y="19894"/>
                </a:cubicBezTo>
                <a:lnTo>
                  <a:pt x="7186" y="19894"/>
                </a:lnTo>
                <a:lnTo>
                  <a:pt x="7186" y="20380"/>
                </a:lnTo>
                <a:cubicBezTo>
                  <a:pt x="7186" y="20568"/>
                  <a:pt x="7454" y="20721"/>
                  <a:pt x="7780" y="20721"/>
                </a:cubicBezTo>
                <a:lnTo>
                  <a:pt x="8816" y="20721"/>
                </a:lnTo>
                <a:cubicBezTo>
                  <a:pt x="8925" y="21215"/>
                  <a:pt x="9771" y="21600"/>
                  <a:pt x="10800" y="21600"/>
                </a:cubicBezTo>
                <a:cubicBezTo>
                  <a:pt x="11829" y="21600"/>
                  <a:pt x="12675" y="21215"/>
                  <a:pt x="12784" y="20721"/>
                </a:cubicBezTo>
                <a:lnTo>
                  <a:pt x="13820" y="20721"/>
                </a:lnTo>
                <a:cubicBezTo>
                  <a:pt x="14146" y="20721"/>
                  <a:pt x="14414" y="20568"/>
                  <a:pt x="14414" y="20380"/>
                </a:cubicBezTo>
                <a:lnTo>
                  <a:pt x="14414" y="19894"/>
                </a:lnTo>
                <a:lnTo>
                  <a:pt x="14607" y="19894"/>
                </a:lnTo>
                <a:cubicBezTo>
                  <a:pt x="14944" y="19894"/>
                  <a:pt x="15218" y="19736"/>
                  <a:pt x="15218" y="19541"/>
                </a:cubicBezTo>
                <a:lnTo>
                  <a:pt x="15218" y="19010"/>
                </a:lnTo>
                <a:cubicBezTo>
                  <a:pt x="15218" y="18929"/>
                  <a:pt x="15169" y="18855"/>
                  <a:pt x="15090" y="18795"/>
                </a:cubicBezTo>
                <a:cubicBezTo>
                  <a:pt x="15422" y="18765"/>
                  <a:pt x="15681" y="18599"/>
                  <a:pt x="15681" y="18399"/>
                </a:cubicBezTo>
                <a:lnTo>
                  <a:pt x="15681" y="17791"/>
                </a:lnTo>
                <a:cubicBezTo>
                  <a:pt x="15681" y="17758"/>
                  <a:pt x="15670" y="17727"/>
                  <a:pt x="15657" y="17697"/>
                </a:cubicBezTo>
                <a:lnTo>
                  <a:pt x="5943" y="17697"/>
                </a:lnTo>
                <a:close/>
              </a:path>
            </a:pathLst>
          </a:custGeom>
          <a:solidFill>
            <a:schemeClr val="accent1">
              <a:hueOff val="273561"/>
              <a:satOff val="2937"/>
              <a:lumOff val="-22233"/>
            </a:schemeClr>
          </a:solidFill>
          <a:ln w="12700">
            <a:miter lim="400000"/>
          </a:ln>
        </p:spPr>
        <p:txBody>
          <a:bodyPr lIns="25400" tIns="25400" rIns="25400" bIns="25400" anchor="ctr"/>
          <a:lstStyle/>
          <a:p>
            <a:pPr>
              <a:defRPr sz="3600" cap="all" baseline="-33333">
                <a:solidFill>
                  <a:srgbClr val="0D213E"/>
                </a:solidFill>
                <a:latin typeface="+mn-lt"/>
                <a:ea typeface="+mn-ea"/>
                <a:cs typeface="+mn-cs"/>
                <a:sym typeface="DIN Condensed Bold"/>
              </a:defRPr>
            </a:pPr>
            <a:endParaRPr/>
          </a:p>
        </p:txBody>
      </p:sp>
      <p:sp>
        <p:nvSpPr>
          <p:cNvPr id="1135" name="Gear"/>
          <p:cNvSpPr/>
          <p:nvPr/>
        </p:nvSpPr>
        <p:spPr>
          <a:xfrm>
            <a:off x="10862464" y="1550875"/>
            <a:ext cx="986155" cy="981876"/>
          </a:xfrm>
          <a:custGeom>
            <a:avLst/>
            <a:gdLst/>
            <a:ahLst/>
            <a:cxnLst>
              <a:cxn ang="0">
                <a:pos x="wd2" y="hd2"/>
              </a:cxn>
              <a:cxn ang="5400000">
                <a:pos x="wd2" y="hd2"/>
              </a:cxn>
              <a:cxn ang="10800000">
                <a:pos x="wd2" y="hd2"/>
              </a:cxn>
              <a:cxn ang="16200000">
                <a:pos x="wd2" y="hd2"/>
              </a:cxn>
            </a:cxnLst>
            <a:rect l="0" t="0" r="r" b="b"/>
            <a:pathLst>
              <a:path w="21600" h="21599" extrusionOk="0">
                <a:moveTo>
                  <a:pt x="9384" y="0"/>
                </a:moveTo>
                <a:cubicBezTo>
                  <a:pt x="9373" y="0"/>
                  <a:pt x="9237" y="27"/>
                  <a:pt x="9075" y="54"/>
                </a:cubicBezTo>
                <a:lnTo>
                  <a:pt x="7468" y="445"/>
                </a:lnTo>
                <a:cubicBezTo>
                  <a:pt x="7312" y="494"/>
                  <a:pt x="7177" y="531"/>
                  <a:pt x="7166" y="537"/>
                </a:cubicBezTo>
                <a:cubicBezTo>
                  <a:pt x="7161" y="542"/>
                  <a:pt x="7154" y="677"/>
                  <a:pt x="7154" y="840"/>
                </a:cubicBezTo>
                <a:lnTo>
                  <a:pt x="7166" y="1761"/>
                </a:lnTo>
                <a:cubicBezTo>
                  <a:pt x="7166" y="1924"/>
                  <a:pt x="7047" y="2119"/>
                  <a:pt x="6902" y="2190"/>
                </a:cubicBezTo>
                <a:lnTo>
                  <a:pt x="6151" y="2574"/>
                </a:lnTo>
                <a:cubicBezTo>
                  <a:pt x="6006" y="2655"/>
                  <a:pt x="5778" y="2644"/>
                  <a:pt x="5649" y="2547"/>
                </a:cubicBezTo>
                <a:lnTo>
                  <a:pt x="4900" y="2010"/>
                </a:lnTo>
                <a:cubicBezTo>
                  <a:pt x="4765" y="1913"/>
                  <a:pt x="4651" y="1842"/>
                  <a:pt x="4645" y="1848"/>
                </a:cubicBezTo>
                <a:cubicBezTo>
                  <a:pt x="4640" y="1853"/>
                  <a:pt x="4527" y="1941"/>
                  <a:pt x="4398" y="2044"/>
                </a:cubicBezTo>
                <a:lnTo>
                  <a:pt x="3162" y="3116"/>
                </a:lnTo>
                <a:cubicBezTo>
                  <a:pt x="3043" y="3230"/>
                  <a:pt x="2941" y="3327"/>
                  <a:pt x="2936" y="3333"/>
                </a:cubicBezTo>
                <a:cubicBezTo>
                  <a:pt x="2930" y="3338"/>
                  <a:pt x="2990" y="3462"/>
                  <a:pt x="3065" y="3609"/>
                </a:cubicBezTo>
                <a:lnTo>
                  <a:pt x="3490" y="4401"/>
                </a:lnTo>
                <a:cubicBezTo>
                  <a:pt x="3566" y="4548"/>
                  <a:pt x="3551" y="4769"/>
                  <a:pt x="3448" y="4899"/>
                </a:cubicBezTo>
                <a:lnTo>
                  <a:pt x="2909" y="5648"/>
                </a:lnTo>
                <a:cubicBezTo>
                  <a:pt x="2817" y="5783"/>
                  <a:pt x="2612" y="5879"/>
                  <a:pt x="2450" y="5858"/>
                </a:cubicBezTo>
                <a:lnTo>
                  <a:pt x="1548" y="5739"/>
                </a:lnTo>
                <a:cubicBezTo>
                  <a:pt x="1386" y="5717"/>
                  <a:pt x="1251" y="5707"/>
                  <a:pt x="1246" y="5712"/>
                </a:cubicBezTo>
                <a:cubicBezTo>
                  <a:pt x="1241" y="5717"/>
                  <a:pt x="1181" y="5848"/>
                  <a:pt x="1111" y="6000"/>
                </a:cubicBezTo>
                <a:lnTo>
                  <a:pt x="518" y="7483"/>
                </a:lnTo>
                <a:cubicBezTo>
                  <a:pt x="464" y="7640"/>
                  <a:pt x="420" y="7776"/>
                  <a:pt x="415" y="7781"/>
                </a:cubicBezTo>
                <a:cubicBezTo>
                  <a:pt x="415" y="7792"/>
                  <a:pt x="523" y="7874"/>
                  <a:pt x="658" y="7966"/>
                </a:cubicBezTo>
                <a:lnTo>
                  <a:pt x="1381" y="8454"/>
                </a:lnTo>
                <a:cubicBezTo>
                  <a:pt x="1516" y="8546"/>
                  <a:pt x="1602" y="8752"/>
                  <a:pt x="1570" y="8914"/>
                </a:cubicBezTo>
                <a:lnTo>
                  <a:pt x="1420" y="9944"/>
                </a:lnTo>
                <a:cubicBezTo>
                  <a:pt x="1404" y="10106"/>
                  <a:pt x="1263" y="10291"/>
                  <a:pt x="1106" y="10345"/>
                </a:cubicBezTo>
                <a:lnTo>
                  <a:pt x="280" y="10648"/>
                </a:lnTo>
                <a:cubicBezTo>
                  <a:pt x="123" y="10702"/>
                  <a:pt x="0" y="10758"/>
                  <a:pt x="0" y="10769"/>
                </a:cubicBezTo>
                <a:cubicBezTo>
                  <a:pt x="0" y="10779"/>
                  <a:pt x="6" y="10919"/>
                  <a:pt x="17" y="11082"/>
                </a:cubicBezTo>
                <a:lnTo>
                  <a:pt x="167" y="12626"/>
                </a:lnTo>
                <a:cubicBezTo>
                  <a:pt x="194" y="12789"/>
                  <a:pt x="210" y="12930"/>
                  <a:pt x="216" y="12941"/>
                </a:cubicBezTo>
                <a:cubicBezTo>
                  <a:pt x="216" y="12952"/>
                  <a:pt x="350" y="12974"/>
                  <a:pt x="518" y="12990"/>
                </a:cubicBezTo>
                <a:lnTo>
                  <a:pt x="1354" y="13082"/>
                </a:lnTo>
                <a:cubicBezTo>
                  <a:pt x="1516" y="13098"/>
                  <a:pt x="1688" y="13245"/>
                  <a:pt x="1737" y="13402"/>
                </a:cubicBezTo>
                <a:lnTo>
                  <a:pt x="2121" y="14501"/>
                </a:lnTo>
                <a:cubicBezTo>
                  <a:pt x="2181" y="14653"/>
                  <a:pt x="2142" y="14881"/>
                  <a:pt x="2028" y="15000"/>
                </a:cubicBezTo>
                <a:lnTo>
                  <a:pt x="1457" y="15624"/>
                </a:lnTo>
                <a:cubicBezTo>
                  <a:pt x="1349" y="15743"/>
                  <a:pt x="1258" y="15850"/>
                  <a:pt x="1263" y="15856"/>
                </a:cubicBezTo>
                <a:cubicBezTo>
                  <a:pt x="1268" y="15861"/>
                  <a:pt x="1338" y="15986"/>
                  <a:pt x="1425" y="16127"/>
                </a:cubicBezTo>
                <a:lnTo>
                  <a:pt x="2256" y="17380"/>
                </a:lnTo>
                <a:cubicBezTo>
                  <a:pt x="2353" y="17510"/>
                  <a:pt x="2440" y="17623"/>
                  <a:pt x="2445" y="17634"/>
                </a:cubicBezTo>
                <a:cubicBezTo>
                  <a:pt x="2450" y="17639"/>
                  <a:pt x="2579" y="17595"/>
                  <a:pt x="2730" y="17535"/>
                </a:cubicBezTo>
                <a:lnTo>
                  <a:pt x="3490" y="17232"/>
                </a:lnTo>
                <a:cubicBezTo>
                  <a:pt x="3641" y="17173"/>
                  <a:pt x="3863" y="17216"/>
                  <a:pt x="3976" y="17336"/>
                </a:cubicBezTo>
                <a:lnTo>
                  <a:pt x="4905" y="18192"/>
                </a:lnTo>
                <a:cubicBezTo>
                  <a:pt x="5029" y="18295"/>
                  <a:pt x="5100" y="18511"/>
                  <a:pt x="5062" y="18673"/>
                </a:cubicBezTo>
                <a:lnTo>
                  <a:pt x="4851" y="19476"/>
                </a:lnTo>
                <a:cubicBezTo>
                  <a:pt x="4808" y="19633"/>
                  <a:pt x="4780" y="19769"/>
                  <a:pt x="4785" y="19774"/>
                </a:cubicBezTo>
                <a:cubicBezTo>
                  <a:pt x="4791" y="19780"/>
                  <a:pt x="4915" y="19850"/>
                  <a:pt x="5055" y="19937"/>
                </a:cubicBezTo>
                <a:lnTo>
                  <a:pt x="6345" y="20631"/>
                </a:lnTo>
                <a:cubicBezTo>
                  <a:pt x="6491" y="20701"/>
                  <a:pt x="6621" y="20761"/>
                  <a:pt x="6632" y="20766"/>
                </a:cubicBezTo>
                <a:cubicBezTo>
                  <a:pt x="6637" y="20772"/>
                  <a:pt x="6735" y="20668"/>
                  <a:pt x="6843" y="20543"/>
                </a:cubicBezTo>
                <a:lnTo>
                  <a:pt x="7370" y="19932"/>
                </a:lnTo>
                <a:cubicBezTo>
                  <a:pt x="7478" y="19807"/>
                  <a:pt x="7694" y="19742"/>
                  <a:pt x="7851" y="19791"/>
                </a:cubicBezTo>
                <a:lnTo>
                  <a:pt x="9136" y="20116"/>
                </a:lnTo>
                <a:cubicBezTo>
                  <a:pt x="9298" y="20149"/>
                  <a:pt x="9459" y="20306"/>
                  <a:pt x="9497" y="20468"/>
                </a:cubicBezTo>
                <a:lnTo>
                  <a:pt x="9680" y="21259"/>
                </a:lnTo>
                <a:cubicBezTo>
                  <a:pt x="9718" y="21422"/>
                  <a:pt x="9756" y="21552"/>
                  <a:pt x="9761" y="21552"/>
                </a:cubicBezTo>
                <a:cubicBezTo>
                  <a:pt x="9767" y="21552"/>
                  <a:pt x="9911" y="21562"/>
                  <a:pt x="10073" y="21573"/>
                </a:cubicBezTo>
                <a:lnTo>
                  <a:pt x="10500" y="21595"/>
                </a:lnTo>
                <a:cubicBezTo>
                  <a:pt x="10662" y="21600"/>
                  <a:pt x="10931" y="21600"/>
                  <a:pt x="11098" y="21595"/>
                </a:cubicBezTo>
                <a:lnTo>
                  <a:pt x="11525" y="21573"/>
                </a:lnTo>
                <a:cubicBezTo>
                  <a:pt x="11687" y="21562"/>
                  <a:pt x="11828" y="21552"/>
                  <a:pt x="11839" y="21552"/>
                </a:cubicBezTo>
                <a:cubicBezTo>
                  <a:pt x="11849" y="21552"/>
                  <a:pt x="11882" y="21416"/>
                  <a:pt x="11920" y="21259"/>
                </a:cubicBezTo>
                <a:lnTo>
                  <a:pt x="12103" y="20468"/>
                </a:lnTo>
                <a:cubicBezTo>
                  <a:pt x="12141" y="20306"/>
                  <a:pt x="12302" y="20149"/>
                  <a:pt x="12464" y="20116"/>
                </a:cubicBezTo>
                <a:lnTo>
                  <a:pt x="13749" y="19791"/>
                </a:lnTo>
                <a:cubicBezTo>
                  <a:pt x="13906" y="19742"/>
                  <a:pt x="14120" y="19807"/>
                  <a:pt x="14228" y="19932"/>
                </a:cubicBezTo>
                <a:lnTo>
                  <a:pt x="14757" y="20543"/>
                </a:lnTo>
                <a:cubicBezTo>
                  <a:pt x="14865" y="20668"/>
                  <a:pt x="14957" y="20767"/>
                  <a:pt x="14968" y="20766"/>
                </a:cubicBezTo>
                <a:cubicBezTo>
                  <a:pt x="14974" y="20761"/>
                  <a:pt x="15102" y="20701"/>
                  <a:pt x="15253" y="20631"/>
                </a:cubicBezTo>
                <a:lnTo>
                  <a:pt x="16543" y="19937"/>
                </a:lnTo>
                <a:cubicBezTo>
                  <a:pt x="16683" y="19850"/>
                  <a:pt x="16802" y="19780"/>
                  <a:pt x="16813" y="19774"/>
                </a:cubicBezTo>
                <a:cubicBezTo>
                  <a:pt x="16818" y="19769"/>
                  <a:pt x="16792" y="19633"/>
                  <a:pt x="16749" y="19476"/>
                </a:cubicBezTo>
                <a:lnTo>
                  <a:pt x="16538" y="18673"/>
                </a:lnTo>
                <a:cubicBezTo>
                  <a:pt x="16495" y="18516"/>
                  <a:pt x="16565" y="18301"/>
                  <a:pt x="16695" y="18192"/>
                </a:cubicBezTo>
                <a:lnTo>
                  <a:pt x="17622" y="17336"/>
                </a:lnTo>
                <a:cubicBezTo>
                  <a:pt x="17736" y="17216"/>
                  <a:pt x="17957" y="17173"/>
                  <a:pt x="18108" y="17232"/>
                </a:cubicBezTo>
                <a:lnTo>
                  <a:pt x="18868" y="17535"/>
                </a:lnTo>
                <a:cubicBezTo>
                  <a:pt x="19019" y="17595"/>
                  <a:pt x="19150" y="17639"/>
                  <a:pt x="19155" y="17634"/>
                </a:cubicBezTo>
                <a:cubicBezTo>
                  <a:pt x="19160" y="17628"/>
                  <a:pt x="19247" y="17515"/>
                  <a:pt x="19344" y="17380"/>
                </a:cubicBezTo>
                <a:lnTo>
                  <a:pt x="20175" y="16127"/>
                </a:lnTo>
                <a:cubicBezTo>
                  <a:pt x="20262" y="15986"/>
                  <a:pt x="20332" y="15861"/>
                  <a:pt x="20337" y="15856"/>
                </a:cubicBezTo>
                <a:cubicBezTo>
                  <a:pt x="20342" y="15850"/>
                  <a:pt x="20256" y="15743"/>
                  <a:pt x="20143" y="15624"/>
                </a:cubicBezTo>
                <a:lnTo>
                  <a:pt x="19570" y="14989"/>
                </a:lnTo>
                <a:cubicBezTo>
                  <a:pt x="19462" y="14869"/>
                  <a:pt x="19419" y="14642"/>
                  <a:pt x="19479" y="14491"/>
                </a:cubicBezTo>
                <a:lnTo>
                  <a:pt x="19862" y="13390"/>
                </a:lnTo>
                <a:cubicBezTo>
                  <a:pt x="19910" y="13233"/>
                  <a:pt x="20082" y="13088"/>
                  <a:pt x="20244" y="13072"/>
                </a:cubicBezTo>
                <a:lnTo>
                  <a:pt x="21081" y="12978"/>
                </a:lnTo>
                <a:cubicBezTo>
                  <a:pt x="21243" y="12962"/>
                  <a:pt x="21379" y="12940"/>
                  <a:pt x="21384" y="12929"/>
                </a:cubicBezTo>
                <a:cubicBezTo>
                  <a:pt x="21384" y="12918"/>
                  <a:pt x="21404" y="12784"/>
                  <a:pt x="21431" y="12616"/>
                </a:cubicBezTo>
                <a:lnTo>
                  <a:pt x="21583" y="11072"/>
                </a:lnTo>
                <a:cubicBezTo>
                  <a:pt x="21594" y="10909"/>
                  <a:pt x="21600" y="10767"/>
                  <a:pt x="21600" y="10757"/>
                </a:cubicBezTo>
                <a:cubicBezTo>
                  <a:pt x="21584" y="10757"/>
                  <a:pt x="21460" y="10702"/>
                  <a:pt x="21303" y="10648"/>
                </a:cubicBezTo>
                <a:lnTo>
                  <a:pt x="20477" y="10345"/>
                </a:lnTo>
                <a:cubicBezTo>
                  <a:pt x="20321" y="10291"/>
                  <a:pt x="20180" y="10106"/>
                  <a:pt x="20163" y="9944"/>
                </a:cubicBezTo>
                <a:lnTo>
                  <a:pt x="20013" y="8914"/>
                </a:lnTo>
                <a:cubicBezTo>
                  <a:pt x="19981" y="8752"/>
                  <a:pt x="20067" y="8546"/>
                  <a:pt x="20202" y="8454"/>
                </a:cubicBezTo>
                <a:lnTo>
                  <a:pt x="20926" y="7966"/>
                </a:lnTo>
                <a:cubicBezTo>
                  <a:pt x="21060" y="7874"/>
                  <a:pt x="21174" y="7792"/>
                  <a:pt x="21168" y="7781"/>
                </a:cubicBezTo>
                <a:cubicBezTo>
                  <a:pt x="21168" y="7770"/>
                  <a:pt x="21119" y="7640"/>
                  <a:pt x="21065" y="7483"/>
                </a:cubicBezTo>
                <a:lnTo>
                  <a:pt x="20472" y="6000"/>
                </a:lnTo>
                <a:cubicBezTo>
                  <a:pt x="20402" y="5848"/>
                  <a:pt x="20342" y="5723"/>
                  <a:pt x="20337" y="5712"/>
                </a:cubicBezTo>
                <a:cubicBezTo>
                  <a:pt x="20332" y="5701"/>
                  <a:pt x="20197" y="5717"/>
                  <a:pt x="20035" y="5739"/>
                </a:cubicBezTo>
                <a:lnTo>
                  <a:pt x="19133" y="5858"/>
                </a:lnTo>
                <a:cubicBezTo>
                  <a:pt x="18971" y="5879"/>
                  <a:pt x="18761" y="5788"/>
                  <a:pt x="18674" y="5648"/>
                </a:cubicBezTo>
                <a:lnTo>
                  <a:pt x="18135" y="4899"/>
                </a:lnTo>
                <a:cubicBezTo>
                  <a:pt x="18032" y="4769"/>
                  <a:pt x="18017" y="4548"/>
                  <a:pt x="18093" y="4401"/>
                </a:cubicBezTo>
                <a:lnTo>
                  <a:pt x="18518" y="3609"/>
                </a:lnTo>
                <a:cubicBezTo>
                  <a:pt x="18593" y="3462"/>
                  <a:pt x="18653" y="3338"/>
                  <a:pt x="18647" y="3333"/>
                </a:cubicBezTo>
                <a:cubicBezTo>
                  <a:pt x="18642" y="3327"/>
                  <a:pt x="18540" y="3230"/>
                  <a:pt x="18422" y="3116"/>
                </a:cubicBezTo>
                <a:lnTo>
                  <a:pt x="17186" y="2044"/>
                </a:lnTo>
                <a:cubicBezTo>
                  <a:pt x="17056" y="1941"/>
                  <a:pt x="16943" y="1853"/>
                  <a:pt x="16938" y="1848"/>
                </a:cubicBezTo>
                <a:cubicBezTo>
                  <a:pt x="16932" y="1842"/>
                  <a:pt x="16813" y="1918"/>
                  <a:pt x="16683" y="2010"/>
                </a:cubicBezTo>
                <a:lnTo>
                  <a:pt x="15934" y="2547"/>
                </a:lnTo>
                <a:cubicBezTo>
                  <a:pt x="15800" y="2644"/>
                  <a:pt x="15572" y="2655"/>
                  <a:pt x="15432" y="2574"/>
                </a:cubicBezTo>
                <a:lnTo>
                  <a:pt x="14682" y="2190"/>
                </a:lnTo>
                <a:cubicBezTo>
                  <a:pt x="14531" y="2119"/>
                  <a:pt x="14411" y="1929"/>
                  <a:pt x="14417" y="1761"/>
                </a:cubicBezTo>
                <a:lnTo>
                  <a:pt x="14429" y="840"/>
                </a:lnTo>
                <a:cubicBezTo>
                  <a:pt x="14429" y="677"/>
                  <a:pt x="14428" y="537"/>
                  <a:pt x="14417" y="537"/>
                </a:cubicBezTo>
                <a:cubicBezTo>
                  <a:pt x="14411" y="531"/>
                  <a:pt x="14272" y="494"/>
                  <a:pt x="14115" y="445"/>
                </a:cubicBezTo>
                <a:lnTo>
                  <a:pt x="12508" y="54"/>
                </a:lnTo>
                <a:cubicBezTo>
                  <a:pt x="12346" y="22"/>
                  <a:pt x="12205" y="0"/>
                  <a:pt x="12200" y="0"/>
                </a:cubicBezTo>
                <a:cubicBezTo>
                  <a:pt x="12189" y="0"/>
                  <a:pt x="12125" y="120"/>
                  <a:pt x="12049" y="266"/>
                </a:cubicBezTo>
                <a:lnTo>
                  <a:pt x="11628" y="1096"/>
                </a:lnTo>
                <a:cubicBezTo>
                  <a:pt x="11552" y="1242"/>
                  <a:pt x="11358" y="1355"/>
                  <a:pt x="11196" y="1350"/>
                </a:cubicBezTo>
                <a:lnTo>
                  <a:pt x="10387" y="1350"/>
                </a:lnTo>
                <a:cubicBezTo>
                  <a:pt x="10225" y="1355"/>
                  <a:pt x="10025" y="1242"/>
                  <a:pt x="9955" y="1096"/>
                </a:cubicBezTo>
                <a:lnTo>
                  <a:pt x="9534" y="266"/>
                </a:lnTo>
                <a:cubicBezTo>
                  <a:pt x="9458" y="120"/>
                  <a:pt x="9394" y="0"/>
                  <a:pt x="9384" y="0"/>
                </a:cubicBezTo>
                <a:close/>
                <a:moveTo>
                  <a:pt x="10792" y="5820"/>
                </a:moveTo>
                <a:cubicBezTo>
                  <a:pt x="13533" y="5820"/>
                  <a:pt x="15761" y="8053"/>
                  <a:pt x="15761" y="10811"/>
                </a:cubicBezTo>
                <a:cubicBezTo>
                  <a:pt x="15761" y="13569"/>
                  <a:pt x="13533" y="15801"/>
                  <a:pt x="10792" y="15801"/>
                </a:cubicBezTo>
                <a:cubicBezTo>
                  <a:pt x="8051" y="15801"/>
                  <a:pt x="5822" y="13569"/>
                  <a:pt x="5822" y="10811"/>
                </a:cubicBezTo>
                <a:cubicBezTo>
                  <a:pt x="5822" y="8053"/>
                  <a:pt x="8045" y="5820"/>
                  <a:pt x="10792" y="5820"/>
                </a:cubicBezTo>
                <a:close/>
                <a:moveTo>
                  <a:pt x="10792" y="7592"/>
                </a:moveTo>
                <a:cubicBezTo>
                  <a:pt x="9016" y="7592"/>
                  <a:pt x="7581" y="9033"/>
                  <a:pt x="7581" y="10816"/>
                </a:cubicBezTo>
                <a:cubicBezTo>
                  <a:pt x="7581" y="12593"/>
                  <a:pt x="9016" y="14040"/>
                  <a:pt x="10792" y="14040"/>
                </a:cubicBezTo>
                <a:cubicBezTo>
                  <a:pt x="12567" y="14040"/>
                  <a:pt x="14002" y="12599"/>
                  <a:pt x="14002" y="10816"/>
                </a:cubicBezTo>
                <a:cubicBezTo>
                  <a:pt x="14002" y="9033"/>
                  <a:pt x="12567" y="7592"/>
                  <a:pt x="10792" y="7592"/>
                </a:cubicBezTo>
                <a:close/>
              </a:path>
            </a:pathLst>
          </a:custGeom>
          <a:solidFill>
            <a:schemeClr val="accent1">
              <a:hueOff val="273561"/>
              <a:satOff val="2937"/>
              <a:lumOff val="-22233"/>
            </a:schemeClr>
          </a:solidFill>
          <a:ln w="12700">
            <a:miter lim="400000"/>
          </a:ln>
        </p:spPr>
        <p:txBody>
          <a:bodyPr lIns="25400" tIns="25400" rIns="25400" bIns="25400" anchor="ctr"/>
          <a:lstStyle/>
          <a:p>
            <a:pPr>
              <a:defRPr sz="3600" cap="all" baseline="-33333">
                <a:solidFill>
                  <a:srgbClr val="0D213E"/>
                </a:solidFill>
                <a:latin typeface="+mn-lt"/>
                <a:ea typeface="+mn-ea"/>
                <a:cs typeface="+mn-cs"/>
                <a:sym typeface="DIN Condensed Bold"/>
              </a:defRPr>
            </a:pPr>
            <a:endParaRPr/>
          </a:p>
        </p:txBody>
      </p:sp>
      <p:sp>
        <p:nvSpPr>
          <p:cNvPr id="1136" name="Satellite"/>
          <p:cNvSpPr/>
          <p:nvPr/>
        </p:nvSpPr>
        <p:spPr>
          <a:xfrm>
            <a:off x="10684349" y="4910067"/>
            <a:ext cx="1188422" cy="1188422"/>
          </a:xfrm>
          <a:custGeom>
            <a:avLst/>
            <a:gdLst/>
            <a:ahLst/>
            <a:cxnLst>
              <a:cxn ang="0">
                <a:pos x="wd2" y="hd2"/>
              </a:cxn>
              <a:cxn ang="5400000">
                <a:pos x="wd2" y="hd2"/>
              </a:cxn>
              <a:cxn ang="10800000">
                <a:pos x="wd2" y="hd2"/>
              </a:cxn>
              <a:cxn ang="16200000">
                <a:pos x="wd2" y="hd2"/>
              </a:cxn>
            </a:cxnLst>
            <a:rect l="0" t="0" r="r" b="b"/>
            <a:pathLst>
              <a:path w="21600" h="21600" extrusionOk="0">
                <a:moveTo>
                  <a:pt x="3213" y="0"/>
                </a:moveTo>
                <a:lnTo>
                  <a:pt x="0" y="3215"/>
                </a:lnTo>
                <a:lnTo>
                  <a:pt x="2191" y="5405"/>
                </a:lnTo>
                <a:lnTo>
                  <a:pt x="5405" y="2191"/>
                </a:lnTo>
                <a:lnTo>
                  <a:pt x="3213" y="0"/>
                </a:lnTo>
                <a:close/>
                <a:moveTo>
                  <a:pt x="5753" y="2540"/>
                </a:moveTo>
                <a:lnTo>
                  <a:pt x="2538" y="5753"/>
                </a:lnTo>
                <a:lnTo>
                  <a:pt x="4730" y="7945"/>
                </a:lnTo>
                <a:lnTo>
                  <a:pt x="7943" y="4730"/>
                </a:lnTo>
                <a:lnTo>
                  <a:pt x="5753" y="2540"/>
                </a:lnTo>
                <a:close/>
                <a:moveTo>
                  <a:pt x="8292" y="5078"/>
                </a:moveTo>
                <a:lnTo>
                  <a:pt x="5078" y="8292"/>
                </a:lnTo>
                <a:lnTo>
                  <a:pt x="7268" y="10483"/>
                </a:lnTo>
                <a:lnTo>
                  <a:pt x="10483" y="7270"/>
                </a:lnTo>
                <a:lnTo>
                  <a:pt x="8292" y="5078"/>
                </a:lnTo>
                <a:close/>
                <a:moveTo>
                  <a:pt x="13296" y="5363"/>
                </a:moveTo>
                <a:lnTo>
                  <a:pt x="12577" y="7246"/>
                </a:lnTo>
                <a:lnTo>
                  <a:pt x="11995" y="6665"/>
                </a:lnTo>
                <a:lnTo>
                  <a:pt x="6399" y="12261"/>
                </a:lnTo>
                <a:lnTo>
                  <a:pt x="7175" y="13038"/>
                </a:lnTo>
                <a:lnTo>
                  <a:pt x="6336" y="13876"/>
                </a:lnTo>
                <a:cubicBezTo>
                  <a:pt x="5260" y="13140"/>
                  <a:pt x="4045" y="12914"/>
                  <a:pt x="3138" y="13275"/>
                </a:cubicBezTo>
                <a:lnTo>
                  <a:pt x="4846" y="14983"/>
                </a:lnTo>
                <a:lnTo>
                  <a:pt x="4069" y="16785"/>
                </a:lnTo>
                <a:lnTo>
                  <a:pt x="2926" y="17928"/>
                </a:lnTo>
                <a:lnTo>
                  <a:pt x="3672" y="18674"/>
                </a:lnTo>
                <a:lnTo>
                  <a:pt x="4815" y="17531"/>
                </a:lnTo>
                <a:lnTo>
                  <a:pt x="6617" y="16754"/>
                </a:lnTo>
                <a:lnTo>
                  <a:pt x="8325" y="18462"/>
                </a:lnTo>
                <a:cubicBezTo>
                  <a:pt x="8686" y="17555"/>
                  <a:pt x="8460" y="16340"/>
                  <a:pt x="7724" y="15264"/>
                </a:cubicBezTo>
                <a:lnTo>
                  <a:pt x="8562" y="14425"/>
                </a:lnTo>
                <a:lnTo>
                  <a:pt x="9339" y="15203"/>
                </a:lnTo>
                <a:lnTo>
                  <a:pt x="14935" y="9605"/>
                </a:lnTo>
                <a:lnTo>
                  <a:pt x="14354" y="9023"/>
                </a:lnTo>
                <a:lnTo>
                  <a:pt x="16237" y="8304"/>
                </a:lnTo>
                <a:lnTo>
                  <a:pt x="13296" y="5363"/>
                </a:lnTo>
                <a:close/>
                <a:moveTo>
                  <a:pt x="14330" y="11117"/>
                </a:moveTo>
                <a:lnTo>
                  <a:pt x="11117" y="14330"/>
                </a:lnTo>
                <a:lnTo>
                  <a:pt x="13308" y="16522"/>
                </a:lnTo>
                <a:lnTo>
                  <a:pt x="16522" y="13308"/>
                </a:lnTo>
                <a:lnTo>
                  <a:pt x="14330" y="11117"/>
                </a:lnTo>
                <a:close/>
                <a:moveTo>
                  <a:pt x="16870" y="13655"/>
                </a:moveTo>
                <a:lnTo>
                  <a:pt x="13655" y="16870"/>
                </a:lnTo>
                <a:lnTo>
                  <a:pt x="15847" y="19060"/>
                </a:lnTo>
                <a:lnTo>
                  <a:pt x="19060" y="15847"/>
                </a:lnTo>
                <a:lnTo>
                  <a:pt x="16870" y="13655"/>
                </a:lnTo>
                <a:close/>
                <a:moveTo>
                  <a:pt x="5076" y="15213"/>
                </a:moveTo>
                <a:lnTo>
                  <a:pt x="6387" y="16524"/>
                </a:lnTo>
                <a:lnTo>
                  <a:pt x="4883" y="17170"/>
                </a:lnTo>
                <a:lnTo>
                  <a:pt x="4430" y="16717"/>
                </a:lnTo>
                <a:lnTo>
                  <a:pt x="5076" y="15213"/>
                </a:lnTo>
                <a:close/>
                <a:moveTo>
                  <a:pt x="19409" y="16195"/>
                </a:moveTo>
                <a:lnTo>
                  <a:pt x="16195" y="19409"/>
                </a:lnTo>
                <a:lnTo>
                  <a:pt x="18385" y="21600"/>
                </a:lnTo>
                <a:lnTo>
                  <a:pt x="21600" y="18387"/>
                </a:lnTo>
                <a:lnTo>
                  <a:pt x="19409" y="16195"/>
                </a:lnTo>
                <a:close/>
              </a:path>
            </a:pathLst>
          </a:custGeom>
          <a:solidFill>
            <a:schemeClr val="accent1">
              <a:hueOff val="273561"/>
              <a:satOff val="2937"/>
              <a:lumOff val="-22233"/>
            </a:schemeClr>
          </a:solidFill>
          <a:ln w="12700">
            <a:miter lim="400000"/>
          </a:ln>
        </p:spPr>
        <p:txBody>
          <a:bodyPr lIns="25400" tIns="25400" rIns="25400" bIns="25400" anchor="ctr"/>
          <a:lstStyle/>
          <a:p>
            <a:pPr>
              <a:defRPr sz="3600" cap="all" baseline="-33333">
                <a:solidFill>
                  <a:srgbClr val="0D213E"/>
                </a:solidFill>
                <a:latin typeface="+mn-lt"/>
                <a:ea typeface="+mn-ea"/>
                <a:cs typeface="+mn-cs"/>
                <a:sym typeface="DIN Condensed Bold"/>
              </a:defRPr>
            </a:pPr>
            <a:endParaRPr/>
          </a:p>
        </p:txBody>
      </p:sp>
      <p:pic>
        <p:nvPicPr>
          <p:cNvPr id="1137" name="noun_Letter_1119745.png" descr="noun_Letter_1119745.png"/>
          <p:cNvPicPr>
            <a:picLocks noChangeAspect="1"/>
          </p:cNvPicPr>
          <p:nvPr/>
        </p:nvPicPr>
        <p:blipFill>
          <a:blip r:embed="rId6"/>
          <a:stretch>
            <a:fillRect/>
          </a:stretch>
        </p:blipFill>
        <p:spPr>
          <a:xfrm>
            <a:off x="949917" y="3398242"/>
            <a:ext cx="1052186" cy="1052186"/>
          </a:xfrm>
          <a:prstGeom prst="rect">
            <a:avLst/>
          </a:prstGeom>
          <a:ln w="12700">
            <a:miter lim="400000"/>
          </a:ln>
        </p:spPr>
      </p:pic>
      <p:pic>
        <p:nvPicPr>
          <p:cNvPr id="1138" name="noun_Letter_1119745.png" descr="noun_Letter_1119745.png"/>
          <p:cNvPicPr>
            <a:picLocks noChangeAspect="1"/>
          </p:cNvPicPr>
          <p:nvPr/>
        </p:nvPicPr>
        <p:blipFill>
          <a:blip r:embed="rId6"/>
          <a:stretch>
            <a:fillRect/>
          </a:stretch>
        </p:blipFill>
        <p:spPr>
          <a:xfrm>
            <a:off x="949917" y="3398242"/>
            <a:ext cx="1052186" cy="1052186"/>
          </a:xfrm>
          <a:prstGeom prst="rect">
            <a:avLst/>
          </a:prstGeom>
          <a:ln w="12700">
            <a:miter lim="400000"/>
          </a:ln>
        </p:spPr>
      </p:pic>
      <p:pic>
        <p:nvPicPr>
          <p:cNvPr id="1139" name="noun_Letter_1119745.png" descr="noun_Letter_1119745.png"/>
          <p:cNvPicPr>
            <a:picLocks noChangeAspect="1"/>
          </p:cNvPicPr>
          <p:nvPr/>
        </p:nvPicPr>
        <p:blipFill>
          <a:blip r:embed="rId6"/>
          <a:stretch>
            <a:fillRect/>
          </a:stretch>
        </p:blipFill>
        <p:spPr>
          <a:xfrm>
            <a:off x="949917" y="3398242"/>
            <a:ext cx="1052186" cy="1052186"/>
          </a:xfrm>
          <a:prstGeom prst="rect">
            <a:avLst/>
          </a:prstGeom>
          <a:ln w="12700">
            <a:miter lim="400000"/>
          </a:ln>
        </p:spPr>
      </p:pic>
    </p:spTree>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0" presetClass="entr" fill="hold" grpId="0" nodeType="clickEffect">
                                  <p:stCondLst>
                                    <p:cond delay="0"/>
                                  </p:stCondLst>
                                  <p:iterate>
                                    <p:tmAbs val="0"/>
                                  </p:iterate>
                                  <p:childTnLst>
                                    <p:set>
                                      <p:cBhvr>
                                        <p:cTn id="6" fill="hold"/>
                                        <p:tgtEl>
                                          <p:spTgt spid="1137"/>
                                        </p:tgtEl>
                                        <p:attrNameLst>
                                          <p:attrName>style.visibility</p:attrName>
                                        </p:attrNameLst>
                                      </p:cBhvr>
                                      <p:to>
                                        <p:strVal val="visible"/>
                                      </p:to>
                                    </p:set>
                                    <p:animEffect transition="in" filter="fade">
                                      <p:cBhvr>
                                        <p:cTn id="7" dur="1000"/>
                                        <p:tgtEl>
                                          <p:spTgt spid="1137"/>
                                        </p:tgtEl>
                                      </p:cBhvr>
                                    </p:animEffect>
                                  </p:childTnLst>
                                </p:cTn>
                              </p:par>
                            </p:childTnLst>
                          </p:cTn>
                        </p:par>
                        <p:par>
                          <p:cTn id="8" fill="hold">
                            <p:stCondLst>
                              <p:cond delay="0"/>
                            </p:stCondLst>
                            <p:childTnLst>
                              <p:par>
                                <p:cTn id="9" presetID="-1" presetClass="path" presetSubtype="0" accel="50000" decel="50000" fill="hold" nodeType="afterEffect">
                                  <p:stCondLst>
                                    <p:cond delay="0"/>
                                  </p:stCondLst>
                                  <p:childTnLst>
                                    <p:animMotion origin="layout" path="M 0.000000 0.000000 C 0.030630 -0.004647 0.061405 -0.004873 0.092023 -0.000691 C 0.121052 0.003274 0.150507 0.011103 0.178775 -0.002023 C 0.215717 -0.019176 0.243212 -0.067143 0.274423 -0.104525 C 0.308548 -0.145398 0.347303 -0.173264 0.385880 -0.198042 C 0.422464 -0.221540 0.460247 -0.242847 0.499174 -0.238297 C 0.523908 -0.235406 0.550143 -0.223117 0.571069 -0.247153 C 0.583336 -0.261243 0.590395 -0.284943 0.600319 -0.303318 C 0.609742 -0.320765 0.621668 -0.333471 0.634901 -0.339959" pathEditMode="relative">
                                      <p:cBhvr>
                                        <p:cTn id="10" dur="2000" fill="hold"/>
                                        <p:tgtEl>
                                          <p:spTgt spid="1137"/>
                                        </p:tgtEl>
                                        <p:attrNameLst>
                                          <p:attrName>ppt_x</p:attrName>
                                          <p:attrName>ppt_y</p:attrName>
                                        </p:attrNameLst>
                                      </p:cBhvr>
                                    </p:animMotion>
                                  </p:childTnLst>
                                </p:cTn>
                              </p:par>
                            </p:childTnLst>
                          </p:cTn>
                        </p:par>
                        <p:par>
                          <p:cTn id="11" fill="hold">
                            <p:stCondLst>
                              <p:cond delay="2000"/>
                            </p:stCondLst>
                            <p:childTnLst>
                              <p:par>
                                <p:cTn id="12" presetID="1" presetClass="exit" presetSubtype="0" fill="hold" grpId="1" nodeType="afterEffect">
                                  <p:stCondLst>
                                    <p:cond delay="0"/>
                                  </p:stCondLst>
                                  <p:iterate>
                                    <p:tmAbs val="0"/>
                                  </p:iterate>
                                  <p:childTnLst>
                                    <p:set>
                                      <p:cBhvr>
                                        <p:cTn id="13" fill="hold">
                                          <p:stCondLst>
                                            <p:cond delay="0"/>
                                          </p:stCondLst>
                                        </p:cTn>
                                        <p:tgtEl>
                                          <p:spTgt spid="1137"/>
                                        </p:tgtEl>
                                        <p:attrNameLst>
                                          <p:attrName>style.visibility</p:attrName>
                                        </p:attrNameLst>
                                      </p:cBhvr>
                                      <p:to>
                                        <p:strVal val="hidden"/>
                                      </p:to>
                                    </p:set>
                                  </p:childTnLst>
                                </p:cTn>
                              </p:par>
                            </p:childTnLst>
                          </p:cTn>
                        </p:par>
                        <p:par>
                          <p:cTn id="14" fill="hold">
                            <p:stCondLst>
                              <p:cond delay="0"/>
                            </p:stCondLst>
                            <p:childTnLst>
                              <p:par>
                                <p:cTn id="15" presetID="35" presetClass="emph" presetSubtype="0" repeatCount="4000" fill="hold" grpId="0" nodeType="withEffect">
                                  <p:stCondLst>
                                    <p:cond delay="0"/>
                                  </p:stCondLst>
                                  <p:childTnLst>
                                    <p:anim calcmode="discrete" valueType="str">
                                      <p:cBhvr>
                                        <p:cTn id="16" dur="2000" fill="hold"/>
                                        <p:tgtEl>
                                          <p:spTgt spid="1134"/>
                                        </p:tgtEl>
                                        <p:attrNameLst>
                                          <p:attrName>style.visibility</p:attrName>
                                        </p:attrNameLst>
                                      </p:cBhvr>
                                      <p:tavLst>
                                        <p:tav tm="0">
                                          <p:val>
                                            <p:strVal val="hidden"/>
                                          </p:val>
                                        </p:tav>
                                        <p:tav tm="50000">
                                          <p:val>
                                            <p:strVal val="visible"/>
                                          </p:val>
                                        </p:tav>
                                      </p:tavLst>
                                    </p:anim>
                                  </p:childTnLst>
                                </p:cTn>
                              </p:par>
                            </p:childTnLst>
                          </p:cTn>
                        </p:par>
                        <p:par>
                          <p:cTn id="17" fill="hold">
                            <p:stCondLst>
                              <p:cond delay="2000"/>
                            </p:stCondLst>
                            <p:childTnLst>
                              <p:par>
                                <p:cTn id="18" presetID="10" presetClass="entr" fill="hold" grpId="0" nodeType="afterEffect">
                                  <p:stCondLst>
                                    <p:cond delay="0"/>
                                  </p:stCondLst>
                                  <p:iterate>
                                    <p:tmAbs val="0"/>
                                  </p:iterate>
                                  <p:childTnLst>
                                    <p:set>
                                      <p:cBhvr>
                                        <p:cTn id="19" fill="hold"/>
                                        <p:tgtEl>
                                          <p:spTgt spid="1138"/>
                                        </p:tgtEl>
                                        <p:attrNameLst>
                                          <p:attrName>style.visibility</p:attrName>
                                        </p:attrNameLst>
                                      </p:cBhvr>
                                      <p:to>
                                        <p:strVal val="visible"/>
                                      </p:to>
                                    </p:set>
                                    <p:animEffect transition="in" filter="fade">
                                      <p:cBhvr>
                                        <p:cTn id="20" dur="1000"/>
                                        <p:tgtEl>
                                          <p:spTgt spid="1138"/>
                                        </p:tgtEl>
                                      </p:cBhvr>
                                    </p:animEffect>
                                  </p:childTnLst>
                                </p:cTn>
                              </p:par>
                            </p:childTnLst>
                          </p:cTn>
                        </p:par>
                        <p:par>
                          <p:cTn id="21" fill="hold">
                            <p:stCondLst>
                              <p:cond delay="0"/>
                            </p:stCondLst>
                            <p:childTnLst>
                              <p:par>
                                <p:cTn id="22" presetID="-1" presetClass="path" presetSubtype="0" accel="50000" decel="50000" fill="hold" nodeType="afterEffect">
                                  <p:stCondLst>
                                    <p:cond delay="0"/>
                                  </p:stCondLst>
                                  <p:childTnLst>
                                    <p:animMotion origin="layout" path="M 0.000000 0.000000 C 0.030630 -0.004636 0.061405 -0.004862 0.092023 -0.000691 C 0.121052 0.003263 0.150504 0.011073 0.178775 -0.002023 C 0.215711 -0.019132 0.243261 -0.067011 0.274423 -0.104525 C 0.308514 -0.145566 0.347134 -0.173903 0.385880 -0.198042 C 0.422514 -0.220865 0.460295 -0.240413 0.499174 -0.238297 C 0.526928 -0.236787 0.554143 -0.224155 0.578699 -0.201107 C 0.628034 -0.154801 0.732680 -0.109639 0.722128 -0.140471 C 0.713217 -0.166511 0.741676 -0.189253 0.751926 -0.212899 C 0.766302 -0.246063 0.787831 -0.267136 0.811377 -0.270871" pathEditMode="relative">
                                      <p:cBhvr>
                                        <p:cTn id="23" dur="2000" fill="hold"/>
                                        <p:tgtEl>
                                          <p:spTgt spid="1138"/>
                                        </p:tgtEl>
                                        <p:attrNameLst>
                                          <p:attrName>ppt_x</p:attrName>
                                          <p:attrName>ppt_y</p:attrName>
                                        </p:attrNameLst>
                                      </p:cBhvr>
                                    </p:animMotion>
                                  </p:childTnLst>
                                </p:cTn>
                              </p:par>
                            </p:childTnLst>
                          </p:cTn>
                        </p:par>
                        <p:par>
                          <p:cTn id="24" fill="hold">
                            <p:stCondLst>
                              <p:cond delay="2000"/>
                            </p:stCondLst>
                            <p:childTnLst>
                              <p:par>
                                <p:cTn id="25" presetID="1" presetClass="exit" presetSubtype="0" fill="hold" grpId="1" nodeType="afterEffect">
                                  <p:stCondLst>
                                    <p:cond delay="0"/>
                                  </p:stCondLst>
                                  <p:iterate>
                                    <p:tmAbs val="0"/>
                                  </p:iterate>
                                  <p:childTnLst>
                                    <p:set>
                                      <p:cBhvr>
                                        <p:cTn id="26" fill="hold">
                                          <p:stCondLst>
                                            <p:cond delay="0"/>
                                          </p:stCondLst>
                                        </p:cTn>
                                        <p:tgtEl>
                                          <p:spTgt spid="1138"/>
                                        </p:tgtEl>
                                        <p:attrNameLst>
                                          <p:attrName>style.visibility</p:attrName>
                                        </p:attrNameLst>
                                      </p:cBhvr>
                                      <p:to>
                                        <p:strVal val="hidden"/>
                                      </p:to>
                                    </p:set>
                                  </p:childTnLst>
                                </p:cTn>
                              </p:par>
                            </p:childTnLst>
                          </p:cTn>
                        </p:par>
                        <p:par>
                          <p:cTn id="27" fill="hold">
                            <p:stCondLst>
                              <p:cond delay="0"/>
                            </p:stCondLst>
                            <p:childTnLst>
                              <p:par>
                                <p:cTn id="28" presetID="8" presetClass="emph" presetSubtype="0" accel="50000" decel="50000" fill="hold" grpId="0" nodeType="withEffect">
                                  <p:stCondLst>
                                    <p:cond delay="0"/>
                                  </p:stCondLst>
                                  <p:childTnLst>
                                    <p:animRot by="21540000">
                                      <p:cBhvr>
                                        <p:cTn id="29" dur="2000" fill="hold"/>
                                        <p:tgtEl>
                                          <p:spTgt spid="1135"/>
                                        </p:tgtEl>
                                        <p:attrNameLst>
                                          <p:attrName>r</p:attrName>
                                        </p:attrNameLst>
                                      </p:cBhvr>
                                    </p:animRot>
                                  </p:childTnLst>
                                </p:cTn>
                              </p:par>
                            </p:childTnLst>
                          </p:cTn>
                        </p:par>
                        <p:par>
                          <p:cTn id="30" fill="hold">
                            <p:stCondLst>
                              <p:cond delay="2000"/>
                            </p:stCondLst>
                            <p:childTnLst>
                              <p:par>
                                <p:cTn id="31" presetID="10" presetClass="entr" fill="hold" grpId="0" nodeType="afterEffect">
                                  <p:stCondLst>
                                    <p:cond delay="0"/>
                                  </p:stCondLst>
                                  <p:iterate>
                                    <p:tmAbs val="0"/>
                                  </p:iterate>
                                  <p:childTnLst>
                                    <p:set>
                                      <p:cBhvr>
                                        <p:cTn id="32" fill="hold"/>
                                        <p:tgtEl>
                                          <p:spTgt spid="1139"/>
                                        </p:tgtEl>
                                        <p:attrNameLst>
                                          <p:attrName>style.visibility</p:attrName>
                                        </p:attrNameLst>
                                      </p:cBhvr>
                                      <p:to>
                                        <p:strVal val="visible"/>
                                      </p:to>
                                    </p:set>
                                    <p:animEffect transition="in" filter="fade">
                                      <p:cBhvr>
                                        <p:cTn id="33" dur="1000"/>
                                        <p:tgtEl>
                                          <p:spTgt spid="1139"/>
                                        </p:tgtEl>
                                      </p:cBhvr>
                                    </p:animEffect>
                                  </p:childTnLst>
                                </p:cTn>
                              </p:par>
                            </p:childTnLst>
                          </p:cTn>
                        </p:par>
                        <p:par>
                          <p:cTn id="34" fill="hold">
                            <p:stCondLst>
                              <p:cond delay="0"/>
                            </p:stCondLst>
                            <p:childTnLst>
                              <p:par>
                                <p:cTn id="35" presetID="-1" presetClass="path" presetSubtype="0" accel="50000" decel="50000" fill="hold" nodeType="afterEffect">
                                  <p:stCondLst>
                                    <p:cond delay="0"/>
                                  </p:stCondLst>
                                  <p:childTnLst>
                                    <p:animMotion origin="layout" path="M 0.000000 0.000000 C 0.030681 -0.000790 0.061355 -0.001019 0.092023 -0.000691 C 0.108185 -0.000518 0.124486 -0.000144 0.140618 -0.000335 C 0.153059 -0.000482 0.165423 -0.000927 0.177755 0.002618 C 0.202786 0.009813 0.225099 0.032690 0.247722 0.052836 C 0.276941 0.078858 0.307268 0.100633 0.337886 0.120928 C 0.376086 0.146249 0.414805 0.169308 0.454607 0.185057 C 0.464217 0.188860 0.473886 0.192233 0.483668 0.194227 C 0.495117 0.196562 0.506653 0.196992 0.518151 0.198316 C 0.538347 0.200641 0.558400 0.205718 0.578515 0.209634 C 0.641138 0.221826 0.704252 0.222758 0.767038 0.231775 C 0.781094 0.233793 0.795130 0.236216 0.809142 0.239043" pathEditMode="relative">
                                      <p:cBhvr>
                                        <p:cTn id="36" dur="2000" fill="hold"/>
                                        <p:tgtEl>
                                          <p:spTgt spid="1139"/>
                                        </p:tgtEl>
                                        <p:attrNameLst>
                                          <p:attrName>ppt_x</p:attrName>
                                          <p:attrName>ppt_y</p:attrName>
                                        </p:attrNameLst>
                                      </p:cBhvr>
                                    </p:animMotion>
                                  </p:childTnLst>
                                </p:cTn>
                              </p:par>
                            </p:childTnLst>
                          </p:cTn>
                        </p:par>
                        <p:par>
                          <p:cTn id="37" fill="hold">
                            <p:stCondLst>
                              <p:cond delay="2000"/>
                            </p:stCondLst>
                            <p:childTnLst>
                              <p:par>
                                <p:cTn id="38" presetID="1" presetClass="exit" presetSubtype="0" fill="hold" grpId="1" nodeType="afterEffect">
                                  <p:stCondLst>
                                    <p:cond delay="0"/>
                                  </p:stCondLst>
                                  <p:iterate>
                                    <p:tmAbs val="0"/>
                                  </p:iterate>
                                  <p:childTnLst>
                                    <p:set>
                                      <p:cBhvr>
                                        <p:cTn id="39" fill="hold">
                                          <p:stCondLst>
                                            <p:cond delay="0"/>
                                          </p:stCondLst>
                                        </p:cTn>
                                        <p:tgtEl>
                                          <p:spTgt spid="113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4" grpId="0" animBg="1" advAuto="0"/>
      <p:bldP spid="1135" grpId="0" animBg="1" advAuto="0"/>
      <p:bldP spid="1137" grpId="0" animBg="1" advAuto="0"/>
      <p:bldP spid="1137" grpId="1" animBg="1" advAuto="0"/>
      <p:bldP spid="1138" grpId="0" animBg="1" advAuto="0"/>
      <p:bldP spid="1138" grpId="1" animBg="1" advAuto="0"/>
      <p:bldP spid="1139" grpId="0" animBg="1" advAuto="0"/>
      <p:bldP spid="1139" grpId="1" animBg="1" advAuto="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BC2604A-A156-1143-8C19-BC8DF54D1D90}"/>
              </a:ext>
            </a:extLst>
          </p:cNvPr>
          <p:cNvSpPr>
            <a:spLocks noGrp="1"/>
          </p:cNvSpPr>
          <p:nvPr>
            <p:ph type="body" sz="quarter" idx="10"/>
          </p:nvPr>
        </p:nvSpPr>
        <p:spPr/>
        <p:txBody>
          <a:bodyPr/>
          <a:lstStyle/>
          <a:p>
            <a:endParaRPr lang="en-US"/>
          </a:p>
        </p:txBody>
      </p:sp>
      <p:sp>
        <p:nvSpPr>
          <p:cNvPr id="1190" name="TensorFlow Lite Micro"/>
          <p:cNvSpPr txBox="1">
            <a:spLocks noGrp="1"/>
          </p:cNvSpPr>
          <p:nvPr>
            <p:ph type="title"/>
          </p:nvPr>
        </p:nvSpPr>
        <p:spPr>
          <a:prstGeom prst="rect">
            <a:avLst/>
          </a:prstGeom>
        </p:spPr>
        <p:txBody>
          <a:bodyPr>
            <a:normAutofit/>
          </a:bodyPr>
          <a:lstStyle/>
          <a:p>
            <a:r>
              <a:t>TensorFlow Lite Micro</a:t>
            </a:r>
          </a:p>
        </p:txBody>
      </p:sp>
      <p:pic>
        <p:nvPicPr>
          <p:cNvPr id="1191" name="Image" descr="Image"/>
          <p:cNvPicPr>
            <a:picLocks noChangeAspect="1"/>
          </p:cNvPicPr>
          <p:nvPr/>
        </p:nvPicPr>
        <p:blipFill>
          <a:blip r:embed="rId3"/>
          <a:srcRect r="51507"/>
          <a:stretch>
            <a:fillRect/>
          </a:stretch>
        </p:blipFill>
        <p:spPr>
          <a:xfrm>
            <a:off x="814644" y="1446111"/>
            <a:ext cx="5351733" cy="1982889"/>
          </a:xfrm>
          <a:prstGeom prst="rect">
            <a:avLst/>
          </a:prstGeom>
          <a:ln w="12700">
            <a:miter lim="400000"/>
          </a:ln>
        </p:spPr>
      </p:pic>
      <p:pic>
        <p:nvPicPr>
          <p:cNvPr id="1192" name="Image" descr="Image"/>
          <p:cNvPicPr>
            <a:picLocks noChangeAspect="1"/>
          </p:cNvPicPr>
          <p:nvPr/>
        </p:nvPicPr>
        <p:blipFill>
          <a:blip r:embed="rId4"/>
          <a:stretch>
            <a:fillRect/>
          </a:stretch>
        </p:blipFill>
        <p:spPr>
          <a:xfrm>
            <a:off x="8103477" y="1305274"/>
            <a:ext cx="3754180" cy="4925483"/>
          </a:xfrm>
          <a:prstGeom prst="rect">
            <a:avLst/>
          </a:prstGeom>
          <a:ln w="12700">
            <a:miter lim="400000"/>
          </a:ln>
        </p:spPr>
      </p:pic>
      <p:pic>
        <p:nvPicPr>
          <p:cNvPr id="1193" name="Image" descr="Image"/>
          <p:cNvPicPr>
            <a:picLocks noChangeAspect="1"/>
          </p:cNvPicPr>
          <p:nvPr/>
        </p:nvPicPr>
        <p:blipFill>
          <a:blip r:embed="rId5"/>
          <a:stretch>
            <a:fillRect/>
          </a:stretch>
        </p:blipFill>
        <p:spPr>
          <a:xfrm>
            <a:off x="814644" y="3371552"/>
            <a:ext cx="7070483" cy="2828194"/>
          </a:xfrm>
          <a:prstGeom prst="rect">
            <a:avLst/>
          </a:prstGeom>
          <a:ln w="12700">
            <a:miter lim="400000"/>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 name="Group"/>
          <p:cNvSpPr txBox="1"/>
          <p:nvPr/>
        </p:nvSpPr>
        <p:spPr>
          <a:xfrm>
            <a:off x="929225" y="3675446"/>
            <a:ext cx="4902588" cy="2974724"/>
          </a:xfrm>
          <a:prstGeom prst="rect">
            <a:avLst/>
          </a:prstGeom>
          <a:solidFill>
            <a:srgbClr val="262336"/>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p>
            <a:pPr defTabSz="228600">
              <a:lnSpc>
                <a:spcPts val="2250"/>
              </a:lnSpc>
              <a:defRPr sz="2000">
                <a:solidFill>
                  <a:srgbClr val="BBBBBB"/>
                </a:solidFill>
                <a:latin typeface="Menlo Regular"/>
                <a:ea typeface="Menlo Regular"/>
                <a:cs typeface="Menlo Regular"/>
                <a:sym typeface="Menlo Regular"/>
              </a:defRPr>
            </a:pPr>
            <a:r>
              <a:rPr sz="1000" dirty="0">
                <a:latin typeface="Consolas" panose="020B0609020204030204" pitchFamily="49" charset="0"/>
                <a:cs typeface="Consolas" panose="020B0609020204030204" pitchFamily="49" charset="0"/>
              </a:rPr>
              <a:t>x </a:t>
            </a:r>
            <a:r>
              <a:rPr sz="1000" dirty="0">
                <a:solidFill>
                  <a:srgbClr val="FFFFFF"/>
                </a:solidFill>
                <a:latin typeface="Consolas" panose="020B0609020204030204" pitchFamily="49" charset="0"/>
                <a:cs typeface="Consolas" panose="020B0609020204030204" pitchFamily="49" charset="0"/>
              </a:rPr>
              <a:t>=</a:t>
            </a:r>
            <a:r>
              <a:rPr sz="1000" dirty="0">
                <a:latin typeface="Consolas" panose="020B0609020204030204" pitchFamily="49" charset="0"/>
                <a:cs typeface="Consolas" panose="020B0609020204030204" pitchFamily="49" charset="0"/>
              </a:rPr>
              <a:t> [</a:t>
            </a:r>
            <a:r>
              <a:rPr sz="1000" dirty="0">
                <a:solidFill>
                  <a:srgbClr val="FEDE5D"/>
                </a:solidFill>
                <a:latin typeface="Consolas" panose="020B0609020204030204" pitchFamily="49" charset="0"/>
                <a:cs typeface="Consolas" panose="020B0609020204030204" pitchFamily="49" charset="0"/>
              </a:rPr>
              <a:t>-</a:t>
            </a:r>
            <a:r>
              <a:rPr sz="1000" dirty="0">
                <a:solidFill>
                  <a:srgbClr val="F97E72"/>
                </a:solidFill>
                <a:latin typeface="Consolas" panose="020B0609020204030204" pitchFamily="49" charset="0"/>
                <a:cs typeface="Consolas" panose="020B0609020204030204" pitchFamily="49" charset="0"/>
              </a:rPr>
              <a:t>1</a:t>
            </a:r>
            <a:r>
              <a:rPr sz="1000" dirty="0">
                <a:latin typeface="Consolas" panose="020B0609020204030204" pitchFamily="49" charset="0"/>
                <a:cs typeface="Consolas" panose="020B0609020204030204" pitchFamily="49" charset="0"/>
              </a:rPr>
              <a:t>, </a:t>
            </a:r>
            <a:r>
              <a:rPr sz="1000" dirty="0">
                <a:solidFill>
                  <a:srgbClr val="F97E72"/>
                </a:solidFill>
                <a:latin typeface="Consolas" panose="020B0609020204030204" pitchFamily="49" charset="0"/>
                <a:cs typeface="Consolas" panose="020B0609020204030204" pitchFamily="49" charset="0"/>
              </a:rPr>
              <a:t>0</a:t>
            </a:r>
            <a:r>
              <a:rPr sz="1000" dirty="0">
                <a:latin typeface="Consolas" panose="020B0609020204030204" pitchFamily="49" charset="0"/>
                <a:cs typeface="Consolas" panose="020B0609020204030204" pitchFamily="49" charset="0"/>
              </a:rPr>
              <a:t>, </a:t>
            </a:r>
            <a:r>
              <a:rPr sz="1000" dirty="0">
                <a:solidFill>
                  <a:srgbClr val="F97E72"/>
                </a:solidFill>
                <a:latin typeface="Consolas" panose="020B0609020204030204" pitchFamily="49" charset="0"/>
                <a:cs typeface="Consolas" panose="020B0609020204030204" pitchFamily="49" charset="0"/>
              </a:rPr>
              <a:t>1</a:t>
            </a:r>
            <a:r>
              <a:rPr sz="1000" dirty="0">
                <a:latin typeface="Consolas" panose="020B0609020204030204" pitchFamily="49" charset="0"/>
                <a:cs typeface="Consolas" panose="020B0609020204030204" pitchFamily="49" charset="0"/>
              </a:rPr>
              <a:t>, </a:t>
            </a:r>
            <a:r>
              <a:rPr sz="1000" dirty="0">
                <a:solidFill>
                  <a:srgbClr val="F97E72"/>
                </a:solidFill>
                <a:latin typeface="Consolas" panose="020B0609020204030204" pitchFamily="49" charset="0"/>
                <a:cs typeface="Consolas" panose="020B0609020204030204" pitchFamily="49" charset="0"/>
              </a:rPr>
              <a:t>2</a:t>
            </a:r>
            <a:r>
              <a:rPr sz="1000" dirty="0">
                <a:latin typeface="Consolas" panose="020B0609020204030204" pitchFamily="49" charset="0"/>
                <a:cs typeface="Consolas" panose="020B0609020204030204" pitchFamily="49" charset="0"/>
              </a:rPr>
              <a:t>, </a:t>
            </a:r>
            <a:r>
              <a:rPr sz="1000" dirty="0">
                <a:solidFill>
                  <a:srgbClr val="F97E72"/>
                </a:solidFill>
                <a:latin typeface="Consolas" panose="020B0609020204030204" pitchFamily="49" charset="0"/>
                <a:cs typeface="Consolas" panose="020B0609020204030204" pitchFamily="49" charset="0"/>
              </a:rPr>
              <a:t>3</a:t>
            </a:r>
            <a:r>
              <a:rPr sz="1000" dirty="0">
                <a:latin typeface="Consolas" panose="020B0609020204030204" pitchFamily="49" charset="0"/>
                <a:cs typeface="Consolas" panose="020B0609020204030204" pitchFamily="49" charset="0"/>
              </a:rPr>
              <a:t>, </a:t>
            </a:r>
            <a:r>
              <a:rPr sz="1000" dirty="0">
                <a:solidFill>
                  <a:srgbClr val="F97E72"/>
                </a:solidFill>
                <a:latin typeface="Consolas" panose="020B0609020204030204" pitchFamily="49" charset="0"/>
                <a:cs typeface="Consolas" panose="020B0609020204030204" pitchFamily="49" charset="0"/>
              </a:rPr>
              <a:t>4</a:t>
            </a:r>
            <a:r>
              <a:rPr sz="1000" dirty="0">
                <a:latin typeface="Consolas" panose="020B0609020204030204" pitchFamily="49" charset="0"/>
                <a:cs typeface="Consolas" panose="020B0609020204030204" pitchFamily="49" charset="0"/>
              </a:rPr>
              <a:t>]</a:t>
            </a:r>
          </a:p>
          <a:p>
            <a:pPr defTabSz="228600">
              <a:lnSpc>
                <a:spcPts val="2250"/>
              </a:lnSpc>
              <a:defRPr sz="2000">
                <a:solidFill>
                  <a:srgbClr val="BBBBBB"/>
                </a:solidFill>
                <a:latin typeface="Menlo Regular"/>
                <a:ea typeface="Menlo Regular"/>
                <a:cs typeface="Menlo Regular"/>
                <a:sym typeface="Menlo Regular"/>
              </a:defRPr>
            </a:pPr>
            <a:r>
              <a:rPr sz="1000" dirty="0">
                <a:latin typeface="Consolas" panose="020B0609020204030204" pitchFamily="49" charset="0"/>
                <a:cs typeface="Consolas" panose="020B0609020204030204" pitchFamily="49" charset="0"/>
              </a:rPr>
              <a:t>y </a:t>
            </a:r>
            <a:r>
              <a:rPr sz="1000" dirty="0">
                <a:solidFill>
                  <a:srgbClr val="FFFFFF"/>
                </a:solidFill>
                <a:latin typeface="Consolas" panose="020B0609020204030204" pitchFamily="49" charset="0"/>
                <a:cs typeface="Consolas" panose="020B0609020204030204" pitchFamily="49" charset="0"/>
              </a:rPr>
              <a:t>=</a:t>
            </a:r>
            <a:r>
              <a:rPr sz="1000" dirty="0">
                <a:latin typeface="Consolas" panose="020B0609020204030204" pitchFamily="49" charset="0"/>
                <a:cs typeface="Consolas" panose="020B0609020204030204" pitchFamily="49" charset="0"/>
              </a:rPr>
              <a:t> [</a:t>
            </a:r>
            <a:r>
              <a:rPr sz="1000" dirty="0">
                <a:solidFill>
                  <a:srgbClr val="FEDE5D"/>
                </a:solidFill>
                <a:latin typeface="Consolas" panose="020B0609020204030204" pitchFamily="49" charset="0"/>
                <a:cs typeface="Consolas" panose="020B0609020204030204" pitchFamily="49" charset="0"/>
              </a:rPr>
              <a:t>-</a:t>
            </a:r>
            <a:r>
              <a:rPr sz="1000" dirty="0">
                <a:solidFill>
                  <a:srgbClr val="F97E72"/>
                </a:solidFill>
                <a:latin typeface="Consolas" panose="020B0609020204030204" pitchFamily="49" charset="0"/>
                <a:cs typeface="Consolas" panose="020B0609020204030204" pitchFamily="49" charset="0"/>
              </a:rPr>
              <a:t>3</a:t>
            </a:r>
            <a:r>
              <a:rPr sz="1000" dirty="0">
                <a:latin typeface="Consolas" panose="020B0609020204030204" pitchFamily="49" charset="0"/>
                <a:cs typeface="Consolas" panose="020B0609020204030204" pitchFamily="49" charset="0"/>
              </a:rPr>
              <a:t>, </a:t>
            </a:r>
            <a:r>
              <a:rPr sz="1000" dirty="0">
                <a:solidFill>
                  <a:srgbClr val="FEDE5D"/>
                </a:solidFill>
                <a:latin typeface="Consolas" panose="020B0609020204030204" pitchFamily="49" charset="0"/>
                <a:cs typeface="Consolas" panose="020B0609020204030204" pitchFamily="49" charset="0"/>
              </a:rPr>
              <a:t>-</a:t>
            </a:r>
            <a:r>
              <a:rPr sz="1000" dirty="0">
                <a:solidFill>
                  <a:srgbClr val="F97E72"/>
                </a:solidFill>
                <a:latin typeface="Consolas" panose="020B0609020204030204" pitchFamily="49" charset="0"/>
                <a:cs typeface="Consolas" panose="020B0609020204030204" pitchFamily="49" charset="0"/>
              </a:rPr>
              <a:t>1</a:t>
            </a:r>
            <a:r>
              <a:rPr sz="1000" dirty="0">
                <a:latin typeface="Consolas" panose="020B0609020204030204" pitchFamily="49" charset="0"/>
                <a:cs typeface="Consolas" panose="020B0609020204030204" pitchFamily="49" charset="0"/>
              </a:rPr>
              <a:t>, </a:t>
            </a:r>
            <a:r>
              <a:rPr sz="1000" dirty="0">
                <a:solidFill>
                  <a:srgbClr val="F97E72"/>
                </a:solidFill>
                <a:latin typeface="Consolas" panose="020B0609020204030204" pitchFamily="49" charset="0"/>
                <a:cs typeface="Consolas" panose="020B0609020204030204" pitchFamily="49" charset="0"/>
              </a:rPr>
              <a:t>1</a:t>
            </a:r>
            <a:r>
              <a:rPr sz="1000" dirty="0">
                <a:latin typeface="Consolas" panose="020B0609020204030204" pitchFamily="49" charset="0"/>
                <a:cs typeface="Consolas" panose="020B0609020204030204" pitchFamily="49" charset="0"/>
              </a:rPr>
              <a:t>, </a:t>
            </a:r>
            <a:r>
              <a:rPr sz="1000" dirty="0">
                <a:solidFill>
                  <a:srgbClr val="F97E72"/>
                </a:solidFill>
                <a:latin typeface="Consolas" panose="020B0609020204030204" pitchFamily="49" charset="0"/>
                <a:cs typeface="Consolas" panose="020B0609020204030204" pitchFamily="49" charset="0"/>
              </a:rPr>
              <a:t>3</a:t>
            </a:r>
            <a:r>
              <a:rPr sz="1000" dirty="0">
                <a:latin typeface="Consolas" panose="020B0609020204030204" pitchFamily="49" charset="0"/>
                <a:cs typeface="Consolas" panose="020B0609020204030204" pitchFamily="49" charset="0"/>
              </a:rPr>
              <a:t>, </a:t>
            </a:r>
            <a:r>
              <a:rPr sz="1000" dirty="0">
                <a:solidFill>
                  <a:srgbClr val="F97E72"/>
                </a:solidFill>
                <a:latin typeface="Consolas" panose="020B0609020204030204" pitchFamily="49" charset="0"/>
                <a:cs typeface="Consolas" panose="020B0609020204030204" pitchFamily="49" charset="0"/>
              </a:rPr>
              <a:t>5</a:t>
            </a:r>
            <a:r>
              <a:rPr sz="1000" dirty="0">
                <a:latin typeface="Consolas" panose="020B0609020204030204" pitchFamily="49" charset="0"/>
                <a:cs typeface="Consolas" panose="020B0609020204030204" pitchFamily="49" charset="0"/>
              </a:rPr>
              <a:t>, </a:t>
            </a:r>
            <a:r>
              <a:rPr sz="1000" dirty="0">
                <a:solidFill>
                  <a:srgbClr val="F97E72"/>
                </a:solidFill>
                <a:latin typeface="Consolas" panose="020B0609020204030204" pitchFamily="49" charset="0"/>
                <a:cs typeface="Consolas" panose="020B0609020204030204" pitchFamily="49" charset="0"/>
              </a:rPr>
              <a:t>7</a:t>
            </a:r>
            <a:r>
              <a:rPr sz="1000" dirty="0">
                <a:latin typeface="Consolas" panose="020B0609020204030204" pitchFamily="49" charset="0"/>
                <a:cs typeface="Consolas" panose="020B0609020204030204" pitchFamily="49" charset="0"/>
              </a:rPr>
              <a:t>]</a:t>
            </a:r>
          </a:p>
          <a:p>
            <a:pPr defTabSz="228600">
              <a:lnSpc>
                <a:spcPts val="2250"/>
              </a:lnSpc>
              <a:defRPr sz="2000">
                <a:solidFill>
                  <a:srgbClr val="BBBBBB"/>
                </a:solidFill>
                <a:latin typeface="Menlo Regular"/>
                <a:ea typeface="Menlo Regular"/>
                <a:cs typeface="Menlo Regular"/>
                <a:sym typeface="Menlo Regular"/>
              </a:defRPr>
            </a:pPr>
            <a:endParaRPr sz="1000" dirty="0">
              <a:latin typeface="Consolas" panose="020B0609020204030204" pitchFamily="49" charset="0"/>
              <a:cs typeface="Consolas" panose="020B0609020204030204" pitchFamily="49" charset="0"/>
            </a:endParaRPr>
          </a:p>
          <a:p>
            <a:pPr defTabSz="228600">
              <a:lnSpc>
                <a:spcPts val="2250"/>
              </a:lnSpc>
              <a:defRPr sz="2000">
                <a:solidFill>
                  <a:srgbClr val="BBBBBB"/>
                </a:solidFill>
                <a:latin typeface="Menlo Regular"/>
                <a:ea typeface="Menlo Regular"/>
                <a:cs typeface="Menlo Regular"/>
                <a:sym typeface="Menlo Regular"/>
              </a:defRPr>
            </a:pPr>
            <a:r>
              <a:rPr sz="1000" dirty="0">
                <a:latin typeface="Consolas" panose="020B0609020204030204" pitchFamily="49" charset="0"/>
                <a:cs typeface="Consolas" panose="020B0609020204030204" pitchFamily="49" charset="0"/>
              </a:rPr>
              <a:t>model </a:t>
            </a:r>
            <a:r>
              <a:rPr sz="1000" dirty="0">
                <a:solidFill>
                  <a:srgbClr val="FFFFFF"/>
                </a:solidFill>
                <a:latin typeface="Consolas" panose="020B0609020204030204" pitchFamily="49" charset="0"/>
                <a:cs typeface="Consolas" panose="020B0609020204030204" pitchFamily="49" charset="0"/>
              </a:rPr>
              <a:t>=</a:t>
            </a:r>
            <a:r>
              <a:rPr sz="1000" dirty="0">
                <a:latin typeface="Consolas" panose="020B0609020204030204" pitchFamily="49" charset="0"/>
                <a:cs typeface="Consolas" panose="020B0609020204030204" pitchFamily="49" charset="0"/>
              </a:rPr>
              <a:t> </a:t>
            </a:r>
            <a:r>
              <a:rPr sz="1000" dirty="0" err="1">
                <a:latin typeface="Consolas" panose="020B0609020204030204" pitchFamily="49" charset="0"/>
                <a:cs typeface="Consolas" panose="020B0609020204030204" pitchFamily="49" charset="0"/>
              </a:rPr>
              <a:t>tf.keras.models.</a:t>
            </a:r>
            <a:r>
              <a:rPr sz="1000" dirty="0" err="1">
                <a:solidFill>
                  <a:srgbClr val="36F9F6"/>
                </a:solidFill>
                <a:latin typeface="Consolas" panose="020B0609020204030204" pitchFamily="49" charset="0"/>
                <a:cs typeface="Consolas" panose="020B0609020204030204" pitchFamily="49" charset="0"/>
              </a:rPr>
              <a:t>Sequential</a:t>
            </a:r>
            <a:r>
              <a:rPr sz="1000" dirty="0">
                <a:latin typeface="Consolas" panose="020B0609020204030204" pitchFamily="49" charset="0"/>
                <a:cs typeface="Consolas" panose="020B0609020204030204" pitchFamily="49" charset="0"/>
              </a:rPr>
              <a:t>([</a:t>
            </a:r>
          </a:p>
          <a:p>
            <a:pPr defTabSz="228600">
              <a:lnSpc>
                <a:spcPts val="2250"/>
              </a:lnSpc>
              <a:defRPr sz="2000">
                <a:solidFill>
                  <a:srgbClr val="BBBBBB"/>
                </a:solidFill>
                <a:latin typeface="Menlo Regular"/>
                <a:ea typeface="Menlo Regular"/>
                <a:cs typeface="Menlo Regular"/>
                <a:sym typeface="Menlo Regular"/>
              </a:defRPr>
            </a:pPr>
            <a:r>
              <a:rPr sz="1000" dirty="0">
                <a:latin typeface="Consolas" panose="020B0609020204030204" pitchFamily="49" charset="0"/>
                <a:cs typeface="Consolas" panose="020B0609020204030204" pitchFamily="49" charset="0"/>
              </a:rPr>
              <a:t>    </a:t>
            </a:r>
            <a:r>
              <a:rPr sz="1000" dirty="0" err="1">
                <a:latin typeface="Consolas" panose="020B0609020204030204" pitchFamily="49" charset="0"/>
                <a:cs typeface="Consolas" panose="020B0609020204030204" pitchFamily="49" charset="0"/>
              </a:rPr>
              <a:t>tf.keras.layers.</a:t>
            </a:r>
            <a:r>
              <a:rPr sz="1000" dirty="0" err="1">
                <a:solidFill>
                  <a:srgbClr val="36F9F6"/>
                </a:solidFill>
                <a:latin typeface="Consolas" panose="020B0609020204030204" pitchFamily="49" charset="0"/>
                <a:cs typeface="Consolas" panose="020B0609020204030204" pitchFamily="49" charset="0"/>
              </a:rPr>
              <a:t>Dense</a:t>
            </a:r>
            <a:r>
              <a:rPr sz="1000" dirty="0">
                <a:latin typeface="Consolas" panose="020B0609020204030204" pitchFamily="49" charset="0"/>
                <a:cs typeface="Consolas" panose="020B0609020204030204" pitchFamily="49" charset="0"/>
              </a:rPr>
              <a:t>(</a:t>
            </a:r>
            <a:r>
              <a:rPr sz="1000" i="1" dirty="0">
                <a:solidFill>
                  <a:srgbClr val="FF7EDB"/>
                </a:solidFill>
                <a:latin typeface="Consolas" panose="020B0609020204030204" pitchFamily="49" charset="0"/>
                <a:cs typeface="Consolas" panose="020B0609020204030204" pitchFamily="49" charset="0"/>
              </a:rPr>
              <a:t>units</a:t>
            </a:r>
            <a:r>
              <a:rPr sz="1000" dirty="0">
                <a:solidFill>
                  <a:srgbClr val="FFFFFF"/>
                </a:solidFill>
                <a:latin typeface="Consolas" panose="020B0609020204030204" pitchFamily="49" charset="0"/>
                <a:cs typeface="Consolas" panose="020B0609020204030204" pitchFamily="49" charset="0"/>
              </a:rPr>
              <a:t>=</a:t>
            </a:r>
            <a:r>
              <a:rPr sz="1000" dirty="0">
                <a:solidFill>
                  <a:srgbClr val="F97E72"/>
                </a:solidFill>
                <a:latin typeface="Consolas" panose="020B0609020204030204" pitchFamily="49" charset="0"/>
                <a:cs typeface="Consolas" panose="020B0609020204030204" pitchFamily="49" charset="0"/>
              </a:rPr>
              <a:t>1</a:t>
            </a:r>
            <a:r>
              <a:rPr sz="1000" dirty="0">
                <a:latin typeface="Consolas" panose="020B0609020204030204" pitchFamily="49" charset="0"/>
                <a:cs typeface="Consolas" panose="020B0609020204030204" pitchFamily="49" charset="0"/>
              </a:rPr>
              <a:t>, </a:t>
            </a:r>
            <a:r>
              <a:rPr sz="1000" i="1" dirty="0" err="1">
                <a:solidFill>
                  <a:srgbClr val="FF7EDB"/>
                </a:solidFill>
                <a:latin typeface="Consolas" panose="020B0609020204030204" pitchFamily="49" charset="0"/>
                <a:cs typeface="Consolas" panose="020B0609020204030204" pitchFamily="49" charset="0"/>
              </a:rPr>
              <a:t>input_shape</a:t>
            </a:r>
            <a:r>
              <a:rPr sz="1000" dirty="0">
                <a:solidFill>
                  <a:srgbClr val="FFFFFF"/>
                </a:solidFill>
                <a:latin typeface="Consolas" panose="020B0609020204030204" pitchFamily="49" charset="0"/>
                <a:cs typeface="Consolas" panose="020B0609020204030204" pitchFamily="49" charset="0"/>
              </a:rPr>
              <a:t>=</a:t>
            </a:r>
            <a:r>
              <a:rPr sz="1000" dirty="0">
                <a:latin typeface="Consolas" panose="020B0609020204030204" pitchFamily="49" charset="0"/>
                <a:cs typeface="Consolas" panose="020B0609020204030204" pitchFamily="49" charset="0"/>
              </a:rPr>
              <a:t>[</a:t>
            </a:r>
            <a:r>
              <a:rPr sz="1000" dirty="0">
                <a:solidFill>
                  <a:srgbClr val="F97E72"/>
                </a:solidFill>
                <a:latin typeface="Consolas" panose="020B0609020204030204" pitchFamily="49" charset="0"/>
                <a:cs typeface="Consolas" panose="020B0609020204030204" pitchFamily="49" charset="0"/>
              </a:rPr>
              <a:t>1</a:t>
            </a:r>
            <a:r>
              <a:rPr sz="1000" dirty="0">
                <a:latin typeface="Consolas" panose="020B0609020204030204" pitchFamily="49" charset="0"/>
                <a:cs typeface="Consolas" panose="020B0609020204030204" pitchFamily="49" charset="0"/>
              </a:rPr>
              <a:t>])</a:t>
            </a:r>
          </a:p>
          <a:p>
            <a:pPr defTabSz="228600">
              <a:lnSpc>
                <a:spcPts val="2250"/>
              </a:lnSpc>
              <a:defRPr sz="2000">
                <a:solidFill>
                  <a:srgbClr val="BBBBBB"/>
                </a:solidFill>
                <a:latin typeface="Menlo Regular"/>
                <a:ea typeface="Menlo Regular"/>
                <a:cs typeface="Menlo Regular"/>
                <a:sym typeface="Menlo Regular"/>
              </a:defRPr>
            </a:pPr>
            <a:r>
              <a:rPr sz="1000" dirty="0">
                <a:latin typeface="Consolas" panose="020B0609020204030204" pitchFamily="49" charset="0"/>
                <a:cs typeface="Consolas" panose="020B0609020204030204" pitchFamily="49" charset="0"/>
              </a:rPr>
              <a:t>])</a:t>
            </a:r>
          </a:p>
          <a:p>
            <a:pPr defTabSz="228600">
              <a:lnSpc>
                <a:spcPts val="2250"/>
              </a:lnSpc>
              <a:defRPr sz="2000">
                <a:solidFill>
                  <a:srgbClr val="BBBBBB"/>
                </a:solidFill>
                <a:latin typeface="Menlo Regular"/>
                <a:ea typeface="Menlo Regular"/>
                <a:cs typeface="Menlo Regular"/>
                <a:sym typeface="Menlo Regular"/>
              </a:defRPr>
            </a:pPr>
            <a:endParaRPr sz="1000" dirty="0">
              <a:latin typeface="Consolas" panose="020B0609020204030204" pitchFamily="49" charset="0"/>
              <a:cs typeface="Consolas" panose="020B0609020204030204" pitchFamily="49" charset="0"/>
            </a:endParaRPr>
          </a:p>
          <a:p>
            <a:pPr defTabSz="228600">
              <a:lnSpc>
                <a:spcPts val="2250"/>
              </a:lnSpc>
              <a:defRPr sz="2000">
                <a:solidFill>
                  <a:srgbClr val="FF8B39"/>
                </a:solidFill>
                <a:latin typeface="Menlo Regular"/>
                <a:ea typeface="Menlo Regular"/>
                <a:cs typeface="Menlo Regular"/>
                <a:sym typeface="Menlo Regular"/>
              </a:defRPr>
            </a:pPr>
            <a:r>
              <a:rPr sz="1000" dirty="0" err="1">
                <a:solidFill>
                  <a:srgbClr val="BBBBBB"/>
                </a:solidFill>
                <a:latin typeface="Consolas" panose="020B0609020204030204" pitchFamily="49" charset="0"/>
                <a:cs typeface="Consolas" panose="020B0609020204030204" pitchFamily="49" charset="0"/>
              </a:rPr>
              <a:t>model.</a:t>
            </a:r>
            <a:r>
              <a:rPr sz="1000" dirty="0" err="1">
                <a:solidFill>
                  <a:srgbClr val="36F9F6"/>
                </a:solidFill>
                <a:latin typeface="Consolas" panose="020B0609020204030204" pitchFamily="49" charset="0"/>
                <a:cs typeface="Consolas" panose="020B0609020204030204" pitchFamily="49" charset="0"/>
              </a:rPr>
              <a:t>compile</a:t>
            </a:r>
            <a:r>
              <a:rPr sz="1000" dirty="0">
                <a:solidFill>
                  <a:srgbClr val="BBBBBB"/>
                </a:solidFill>
                <a:latin typeface="Consolas" panose="020B0609020204030204" pitchFamily="49" charset="0"/>
                <a:cs typeface="Consolas" panose="020B0609020204030204" pitchFamily="49" charset="0"/>
              </a:rPr>
              <a:t>(</a:t>
            </a:r>
            <a:r>
              <a:rPr sz="1000" i="1" dirty="0">
                <a:solidFill>
                  <a:srgbClr val="FF7EDB"/>
                </a:solidFill>
                <a:latin typeface="Consolas" panose="020B0609020204030204" pitchFamily="49" charset="0"/>
                <a:cs typeface="Consolas" panose="020B0609020204030204" pitchFamily="49" charset="0"/>
              </a:rPr>
              <a:t>optimizer</a:t>
            </a:r>
            <a:r>
              <a:rPr sz="1000" dirty="0">
                <a:solidFill>
                  <a:srgbClr val="FFFFFF"/>
                </a:solidFill>
                <a:latin typeface="Consolas" panose="020B0609020204030204" pitchFamily="49" charset="0"/>
                <a:cs typeface="Consolas" panose="020B0609020204030204" pitchFamily="49" charset="0"/>
              </a:rPr>
              <a:t>=</a:t>
            </a:r>
            <a:r>
              <a:rPr sz="1000" dirty="0">
                <a:latin typeface="Consolas" panose="020B0609020204030204" pitchFamily="49" charset="0"/>
                <a:cs typeface="Consolas" panose="020B0609020204030204" pitchFamily="49" charset="0"/>
              </a:rPr>
              <a:t>'</a:t>
            </a:r>
            <a:r>
              <a:rPr sz="1000" dirty="0" err="1">
                <a:latin typeface="Consolas" panose="020B0609020204030204" pitchFamily="49" charset="0"/>
                <a:cs typeface="Consolas" panose="020B0609020204030204" pitchFamily="49" charset="0"/>
              </a:rPr>
              <a:t>sgd</a:t>
            </a:r>
            <a:r>
              <a:rPr sz="1000" dirty="0">
                <a:latin typeface="Consolas" panose="020B0609020204030204" pitchFamily="49" charset="0"/>
                <a:cs typeface="Consolas" panose="020B0609020204030204" pitchFamily="49" charset="0"/>
              </a:rPr>
              <a:t>'</a:t>
            </a:r>
            <a:r>
              <a:rPr sz="1000" dirty="0">
                <a:solidFill>
                  <a:srgbClr val="BBBBBB"/>
                </a:solidFill>
                <a:latin typeface="Consolas" panose="020B0609020204030204" pitchFamily="49" charset="0"/>
                <a:cs typeface="Consolas" panose="020B0609020204030204" pitchFamily="49" charset="0"/>
              </a:rPr>
              <a:t>, </a:t>
            </a:r>
            <a:r>
              <a:rPr sz="1000" i="1" dirty="0">
                <a:solidFill>
                  <a:srgbClr val="FF7EDB"/>
                </a:solidFill>
                <a:latin typeface="Consolas" panose="020B0609020204030204" pitchFamily="49" charset="0"/>
                <a:cs typeface="Consolas" panose="020B0609020204030204" pitchFamily="49" charset="0"/>
              </a:rPr>
              <a:t>loss</a:t>
            </a:r>
            <a:r>
              <a:rPr sz="1000" dirty="0">
                <a:solidFill>
                  <a:srgbClr val="FFFFFF"/>
                </a:solidFill>
                <a:latin typeface="Consolas" panose="020B0609020204030204" pitchFamily="49" charset="0"/>
                <a:cs typeface="Consolas" panose="020B0609020204030204" pitchFamily="49" charset="0"/>
              </a:rPr>
              <a:t>=</a:t>
            </a:r>
            <a:r>
              <a:rPr sz="1000" dirty="0">
                <a:latin typeface="Consolas" panose="020B0609020204030204" pitchFamily="49" charset="0"/>
                <a:cs typeface="Consolas" panose="020B0609020204030204" pitchFamily="49" charset="0"/>
              </a:rPr>
              <a:t>'</a:t>
            </a:r>
            <a:r>
              <a:rPr sz="1000" dirty="0" err="1">
                <a:latin typeface="Consolas" panose="020B0609020204030204" pitchFamily="49" charset="0"/>
                <a:cs typeface="Consolas" panose="020B0609020204030204" pitchFamily="49" charset="0"/>
              </a:rPr>
              <a:t>mean_squared_error</a:t>
            </a:r>
            <a:r>
              <a:rPr sz="1000" dirty="0">
                <a:latin typeface="Consolas" panose="020B0609020204030204" pitchFamily="49" charset="0"/>
                <a:cs typeface="Consolas" panose="020B0609020204030204" pitchFamily="49" charset="0"/>
              </a:rPr>
              <a:t>'</a:t>
            </a:r>
            <a:r>
              <a:rPr sz="1000" dirty="0">
                <a:solidFill>
                  <a:srgbClr val="BBBBBB"/>
                </a:solidFill>
                <a:latin typeface="Consolas" panose="020B0609020204030204" pitchFamily="49" charset="0"/>
                <a:cs typeface="Consolas" panose="020B0609020204030204" pitchFamily="49" charset="0"/>
              </a:rPr>
              <a:t>)</a:t>
            </a:r>
          </a:p>
          <a:p>
            <a:pPr defTabSz="228600">
              <a:lnSpc>
                <a:spcPts val="2250"/>
              </a:lnSpc>
              <a:defRPr sz="2000">
                <a:solidFill>
                  <a:srgbClr val="BBBBBB"/>
                </a:solidFill>
                <a:latin typeface="Menlo Regular"/>
                <a:ea typeface="Menlo Regular"/>
                <a:cs typeface="Menlo Regular"/>
                <a:sym typeface="Menlo Regular"/>
              </a:defRPr>
            </a:pPr>
            <a:r>
              <a:rPr sz="1000" dirty="0" err="1">
                <a:latin typeface="Consolas" panose="020B0609020204030204" pitchFamily="49" charset="0"/>
                <a:cs typeface="Consolas" panose="020B0609020204030204" pitchFamily="49" charset="0"/>
              </a:rPr>
              <a:t>model.</a:t>
            </a:r>
            <a:r>
              <a:rPr sz="1000" dirty="0" err="1">
                <a:solidFill>
                  <a:srgbClr val="36F9F6"/>
                </a:solidFill>
                <a:latin typeface="Consolas" panose="020B0609020204030204" pitchFamily="49" charset="0"/>
                <a:cs typeface="Consolas" panose="020B0609020204030204" pitchFamily="49" charset="0"/>
              </a:rPr>
              <a:t>fit</a:t>
            </a:r>
            <a:r>
              <a:rPr sz="1000" dirty="0">
                <a:latin typeface="Consolas" panose="020B0609020204030204" pitchFamily="49" charset="0"/>
                <a:cs typeface="Consolas" panose="020B0609020204030204" pitchFamily="49" charset="0"/>
              </a:rPr>
              <a:t>(x, y, </a:t>
            </a:r>
            <a:r>
              <a:rPr sz="1000" i="1" dirty="0">
                <a:solidFill>
                  <a:srgbClr val="FF7EDB"/>
                </a:solidFill>
                <a:latin typeface="Consolas" panose="020B0609020204030204" pitchFamily="49" charset="0"/>
                <a:cs typeface="Consolas" panose="020B0609020204030204" pitchFamily="49" charset="0"/>
              </a:rPr>
              <a:t>epochs</a:t>
            </a:r>
            <a:r>
              <a:rPr sz="1000" dirty="0">
                <a:solidFill>
                  <a:srgbClr val="FFFFFF"/>
                </a:solidFill>
                <a:latin typeface="Consolas" panose="020B0609020204030204" pitchFamily="49" charset="0"/>
                <a:cs typeface="Consolas" panose="020B0609020204030204" pitchFamily="49" charset="0"/>
              </a:rPr>
              <a:t>=</a:t>
            </a:r>
            <a:r>
              <a:rPr sz="1000" dirty="0">
                <a:solidFill>
                  <a:srgbClr val="F97E72"/>
                </a:solidFill>
                <a:latin typeface="Consolas" panose="020B0609020204030204" pitchFamily="49" charset="0"/>
                <a:cs typeface="Consolas" panose="020B0609020204030204" pitchFamily="49" charset="0"/>
              </a:rPr>
              <a:t>200</a:t>
            </a:r>
            <a:r>
              <a:rPr sz="1000" dirty="0">
                <a:latin typeface="Consolas" panose="020B0609020204030204" pitchFamily="49" charset="0"/>
                <a:cs typeface="Consolas" panose="020B0609020204030204" pitchFamily="49" charset="0"/>
              </a:rPr>
              <a:t>, </a:t>
            </a:r>
            <a:r>
              <a:rPr sz="1000" i="1" dirty="0">
                <a:solidFill>
                  <a:srgbClr val="FF7EDB"/>
                </a:solidFill>
                <a:latin typeface="Consolas" panose="020B0609020204030204" pitchFamily="49" charset="0"/>
                <a:cs typeface="Consolas" panose="020B0609020204030204" pitchFamily="49" charset="0"/>
              </a:rPr>
              <a:t>verbose</a:t>
            </a:r>
            <a:r>
              <a:rPr sz="1000" dirty="0">
                <a:solidFill>
                  <a:srgbClr val="FFFFFF"/>
                </a:solidFill>
                <a:latin typeface="Consolas" panose="020B0609020204030204" pitchFamily="49" charset="0"/>
                <a:cs typeface="Consolas" panose="020B0609020204030204" pitchFamily="49" charset="0"/>
              </a:rPr>
              <a:t>=</a:t>
            </a:r>
            <a:r>
              <a:rPr sz="1000" dirty="0">
                <a:solidFill>
                  <a:srgbClr val="F97E72"/>
                </a:solidFill>
                <a:latin typeface="Consolas" panose="020B0609020204030204" pitchFamily="49" charset="0"/>
                <a:cs typeface="Consolas" panose="020B0609020204030204" pitchFamily="49" charset="0"/>
              </a:rPr>
              <a:t>1</a:t>
            </a:r>
            <a:r>
              <a:rPr sz="1000" dirty="0">
                <a:latin typeface="Consolas" panose="020B0609020204030204" pitchFamily="49" charset="0"/>
                <a:cs typeface="Consolas" panose="020B0609020204030204" pitchFamily="49" charset="0"/>
              </a:rPr>
              <a:t>)</a:t>
            </a:r>
          </a:p>
        </p:txBody>
      </p:sp>
      <p:sp>
        <p:nvSpPr>
          <p:cNvPr id="1197" name="Building an MCU-friendly Model"/>
          <p:cNvSpPr txBox="1">
            <a:spLocks noGrp="1"/>
          </p:cNvSpPr>
          <p:nvPr>
            <p:ph type="title"/>
          </p:nvPr>
        </p:nvSpPr>
        <p:spPr>
          <a:xfrm>
            <a:off x="836431" y="29471"/>
            <a:ext cx="9990763" cy="625089"/>
          </a:xfrm>
          <a:prstGeom prst="rect">
            <a:avLst/>
          </a:prstGeom>
        </p:spPr>
        <p:txBody>
          <a:bodyPr>
            <a:normAutofit/>
          </a:bodyPr>
          <a:lstStyle/>
          <a:p>
            <a:r>
              <a:rPr dirty="0"/>
              <a:t>Building an MCU-friendly Model</a:t>
            </a:r>
          </a:p>
        </p:txBody>
      </p:sp>
      <p:pic>
        <p:nvPicPr>
          <p:cNvPr id="1199" name="Screenshot 2020-01-13 09.20.20.png" descr="Screenshot 2020-01-13 09.20.20.png"/>
          <p:cNvPicPr>
            <a:picLocks noChangeAspect="1"/>
          </p:cNvPicPr>
          <p:nvPr/>
        </p:nvPicPr>
        <p:blipFill>
          <a:blip r:embed="rId3"/>
          <a:stretch>
            <a:fillRect/>
          </a:stretch>
        </p:blipFill>
        <p:spPr>
          <a:xfrm>
            <a:off x="566972" y="1395760"/>
            <a:ext cx="3646408" cy="1664164"/>
          </a:xfrm>
          <a:prstGeom prst="rect">
            <a:avLst/>
          </a:prstGeom>
          <a:ln w="12700">
            <a:miter lim="400000"/>
          </a:ln>
        </p:spPr>
      </p:pic>
      <p:sp>
        <p:nvSpPr>
          <p:cNvPr id="1200" name="1) Build and Train the model"/>
          <p:cNvSpPr txBox="1"/>
          <p:nvPr/>
        </p:nvSpPr>
        <p:spPr>
          <a:xfrm>
            <a:off x="707842" y="3364437"/>
            <a:ext cx="2574349" cy="29751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a:defRPr>
                <a:solidFill>
                  <a:schemeClr val="accent1">
                    <a:hueOff val="273561"/>
                    <a:satOff val="2937"/>
                    <a:lumOff val="-22233"/>
                  </a:schemeClr>
                </a:solidFill>
                <a:latin typeface="Helvetica"/>
                <a:ea typeface="Helvetica"/>
                <a:cs typeface="Helvetica"/>
                <a:sym typeface="Helvetica"/>
              </a:defRPr>
            </a:lvl1pPr>
          </a:lstStyle>
          <a:p>
            <a:r>
              <a:rPr sz="1600" dirty="0">
                <a:latin typeface="Barlow" pitchFamily="2" charset="77"/>
              </a:rPr>
              <a:t>1) Build and Train the model</a:t>
            </a:r>
          </a:p>
        </p:txBody>
      </p:sp>
      <p:pic>
        <p:nvPicPr>
          <p:cNvPr id="1208" name="Connection Line" descr="Connection Line"/>
          <p:cNvPicPr>
            <a:picLocks/>
          </p:cNvPicPr>
          <p:nvPr/>
        </p:nvPicPr>
        <p:blipFill>
          <a:blip r:embed="rId4"/>
          <a:stretch>
            <a:fillRect/>
          </a:stretch>
        </p:blipFill>
        <p:spPr>
          <a:xfrm flipH="1">
            <a:off x="2797892" y="2817665"/>
            <a:ext cx="1033878" cy="857781"/>
          </a:xfrm>
          <a:prstGeom prst="rect">
            <a:avLst/>
          </a:prstGeom>
        </p:spPr>
      </p:pic>
      <p:sp>
        <p:nvSpPr>
          <p:cNvPr id="1202" name="Group"/>
          <p:cNvSpPr txBox="1"/>
          <p:nvPr/>
        </p:nvSpPr>
        <p:spPr>
          <a:xfrm>
            <a:off x="6400571" y="653291"/>
            <a:ext cx="4902589" cy="3022155"/>
          </a:xfrm>
          <a:prstGeom prst="rect">
            <a:avLst/>
          </a:prstGeom>
          <a:solidFill>
            <a:srgbClr val="262336"/>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p>
            <a:pPr defTabSz="228600">
              <a:lnSpc>
                <a:spcPts val="2150"/>
              </a:lnSpc>
              <a:defRPr sz="1900">
                <a:solidFill>
                  <a:srgbClr val="FF8B39"/>
                </a:solidFill>
                <a:latin typeface="Menlo Regular"/>
                <a:ea typeface="Menlo Regular"/>
                <a:cs typeface="Menlo Regular"/>
                <a:sym typeface="Menlo Regular"/>
              </a:defRPr>
            </a:pPr>
            <a:r>
              <a:rPr sz="950" dirty="0" err="1">
                <a:solidFill>
                  <a:srgbClr val="BBBBBB"/>
                </a:solidFill>
                <a:latin typeface="Consolas" panose="020B0609020204030204" pitchFamily="49" charset="0"/>
                <a:cs typeface="Consolas" panose="020B0609020204030204" pitchFamily="49" charset="0"/>
              </a:rPr>
              <a:t>export_dir</a:t>
            </a:r>
            <a:r>
              <a:rPr sz="950" dirty="0">
                <a:solidFill>
                  <a:srgbClr val="BBBBBB"/>
                </a:solidFill>
                <a:latin typeface="Consolas" panose="020B0609020204030204" pitchFamily="49" charset="0"/>
                <a:cs typeface="Consolas" panose="020B0609020204030204" pitchFamily="49" charset="0"/>
              </a:rPr>
              <a:t> </a:t>
            </a:r>
            <a:r>
              <a:rPr sz="950" dirty="0">
                <a:solidFill>
                  <a:srgbClr val="FFFFFF"/>
                </a:solidFill>
                <a:latin typeface="Consolas" panose="020B0609020204030204" pitchFamily="49" charset="0"/>
                <a:cs typeface="Consolas" panose="020B0609020204030204" pitchFamily="49" charset="0"/>
              </a:rPr>
              <a:t>=</a:t>
            </a:r>
            <a:r>
              <a:rPr sz="950" dirty="0">
                <a:solidFill>
                  <a:srgbClr val="BBBBBB"/>
                </a:solidFill>
                <a:latin typeface="Consolas" panose="020B0609020204030204" pitchFamily="49" charset="0"/>
                <a:cs typeface="Consolas" panose="020B0609020204030204" pitchFamily="49" charset="0"/>
              </a:rPr>
              <a:t> </a:t>
            </a:r>
            <a:r>
              <a:rPr sz="950" dirty="0">
                <a:latin typeface="Consolas" panose="020B0609020204030204" pitchFamily="49" charset="0"/>
                <a:cs typeface="Consolas" panose="020B0609020204030204" pitchFamily="49" charset="0"/>
              </a:rPr>
              <a:t>'</a:t>
            </a:r>
            <a:r>
              <a:rPr sz="950" dirty="0" err="1">
                <a:latin typeface="Consolas" panose="020B0609020204030204" pitchFamily="49" charset="0"/>
                <a:cs typeface="Consolas" panose="020B0609020204030204" pitchFamily="49" charset="0"/>
              </a:rPr>
              <a:t>saved_model</a:t>
            </a:r>
            <a:r>
              <a:rPr sz="950" dirty="0">
                <a:latin typeface="Consolas" panose="020B0609020204030204" pitchFamily="49" charset="0"/>
                <a:cs typeface="Consolas" panose="020B0609020204030204" pitchFamily="49" charset="0"/>
              </a:rPr>
              <a:t>/'</a:t>
            </a:r>
            <a:endParaRPr sz="950" dirty="0">
              <a:solidFill>
                <a:srgbClr val="BBBBBB"/>
              </a:solidFill>
              <a:latin typeface="Consolas" panose="020B0609020204030204" pitchFamily="49" charset="0"/>
              <a:cs typeface="Consolas" panose="020B0609020204030204" pitchFamily="49" charset="0"/>
            </a:endParaRPr>
          </a:p>
          <a:p>
            <a:pPr defTabSz="228600">
              <a:lnSpc>
                <a:spcPts val="2150"/>
              </a:lnSpc>
              <a:defRPr sz="1900">
                <a:solidFill>
                  <a:srgbClr val="BBBBBB"/>
                </a:solidFill>
                <a:latin typeface="Menlo Regular"/>
                <a:ea typeface="Menlo Regular"/>
                <a:cs typeface="Menlo Regular"/>
                <a:sym typeface="Menlo Regular"/>
              </a:defRPr>
            </a:pPr>
            <a:r>
              <a:rPr sz="950" dirty="0" err="1">
                <a:latin typeface="Consolas" panose="020B0609020204030204" pitchFamily="49" charset="0"/>
                <a:cs typeface="Consolas" panose="020B0609020204030204" pitchFamily="49" charset="0"/>
              </a:rPr>
              <a:t>tf.saved_model.</a:t>
            </a:r>
            <a:r>
              <a:rPr sz="950" dirty="0" err="1">
                <a:solidFill>
                  <a:srgbClr val="36F9F6"/>
                </a:solidFill>
                <a:latin typeface="Consolas" panose="020B0609020204030204" pitchFamily="49" charset="0"/>
                <a:cs typeface="Consolas" panose="020B0609020204030204" pitchFamily="49" charset="0"/>
              </a:rPr>
              <a:t>save</a:t>
            </a:r>
            <a:r>
              <a:rPr sz="950" dirty="0">
                <a:latin typeface="Consolas" panose="020B0609020204030204" pitchFamily="49" charset="0"/>
                <a:cs typeface="Consolas" panose="020B0609020204030204" pitchFamily="49" charset="0"/>
              </a:rPr>
              <a:t>(model, </a:t>
            </a:r>
            <a:r>
              <a:rPr sz="950" dirty="0" err="1">
                <a:latin typeface="Consolas" panose="020B0609020204030204" pitchFamily="49" charset="0"/>
                <a:cs typeface="Consolas" panose="020B0609020204030204" pitchFamily="49" charset="0"/>
              </a:rPr>
              <a:t>export_dir</a:t>
            </a:r>
            <a:r>
              <a:rPr sz="950" dirty="0">
                <a:latin typeface="Consolas" panose="020B0609020204030204" pitchFamily="49" charset="0"/>
                <a:cs typeface="Consolas" panose="020B0609020204030204" pitchFamily="49" charset="0"/>
              </a:rPr>
              <a:t>)</a:t>
            </a:r>
          </a:p>
          <a:p>
            <a:pPr defTabSz="228600">
              <a:lnSpc>
                <a:spcPts val="2150"/>
              </a:lnSpc>
              <a:defRPr sz="1900">
                <a:solidFill>
                  <a:srgbClr val="BBBBBB"/>
                </a:solidFill>
                <a:latin typeface="Menlo Regular"/>
                <a:ea typeface="Menlo Regular"/>
                <a:cs typeface="Menlo Regular"/>
                <a:sym typeface="Menlo Regular"/>
              </a:defRPr>
            </a:pPr>
            <a:endParaRPr sz="950" dirty="0">
              <a:latin typeface="Consolas" panose="020B0609020204030204" pitchFamily="49" charset="0"/>
              <a:cs typeface="Consolas" panose="020B0609020204030204" pitchFamily="49" charset="0"/>
            </a:endParaRPr>
          </a:p>
          <a:p>
            <a:pPr defTabSz="228600">
              <a:lnSpc>
                <a:spcPts val="2150"/>
              </a:lnSpc>
              <a:defRPr sz="1900" i="1">
                <a:solidFill>
                  <a:srgbClr val="495495"/>
                </a:solidFill>
                <a:latin typeface="Menlo Regular"/>
                <a:ea typeface="Menlo Regular"/>
                <a:cs typeface="Menlo Regular"/>
                <a:sym typeface="Menlo Regular"/>
              </a:defRPr>
            </a:pPr>
            <a:r>
              <a:rPr sz="950" dirty="0">
                <a:latin typeface="Consolas" panose="020B0609020204030204" pitchFamily="49" charset="0"/>
                <a:cs typeface="Consolas" panose="020B0609020204030204" pitchFamily="49" charset="0"/>
              </a:rPr>
              <a:t># Convert the model to an in-memory object</a:t>
            </a:r>
            <a:endParaRPr sz="950" dirty="0">
              <a:solidFill>
                <a:srgbClr val="BBBBBB"/>
              </a:solidFill>
              <a:latin typeface="Consolas" panose="020B0609020204030204" pitchFamily="49" charset="0"/>
              <a:cs typeface="Consolas" panose="020B0609020204030204" pitchFamily="49" charset="0"/>
            </a:endParaRPr>
          </a:p>
          <a:p>
            <a:pPr defTabSz="228600">
              <a:lnSpc>
                <a:spcPts val="2150"/>
              </a:lnSpc>
              <a:defRPr sz="1900">
                <a:solidFill>
                  <a:srgbClr val="BBBBBB"/>
                </a:solidFill>
                <a:latin typeface="Menlo Regular"/>
                <a:ea typeface="Menlo Regular"/>
                <a:cs typeface="Menlo Regular"/>
                <a:sym typeface="Menlo Regular"/>
              </a:defRPr>
            </a:pPr>
            <a:r>
              <a:rPr sz="950" dirty="0">
                <a:latin typeface="Consolas" panose="020B0609020204030204" pitchFamily="49" charset="0"/>
                <a:cs typeface="Consolas" panose="020B0609020204030204" pitchFamily="49" charset="0"/>
              </a:rPr>
              <a:t>converter </a:t>
            </a:r>
            <a:r>
              <a:rPr sz="950" dirty="0">
                <a:solidFill>
                  <a:srgbClr val="FFFFFF"/>
                </a:solidFill>
                <a:latin typeface="Consolas" panose="020B0609020204030204" pitchFamily="49" charset="0"/>
                <a:cs typeface="Consolas" panose="020B0609020204030204" pitchFamily="49" charset="0"/>
              </a:rPr>
              <a:t>=</a:t>
            </a:r>
            <a:r>
              <a:rPr sz="950" dirty="0">
                <a:latin typeface="Consolas" panose="020B0609020204030204" pitchFamily="49" charset="0"/>
                <a:cs typeface="Consolas" panose="020B0609020204030204" pitchFamily="49" charset="0"/>
              </a:rPr>
              <a:t> </a:t>
            </a:r>
            <a:r>
              <a:rPr sz="950" dirty="0" err="1">
                <a:latin typeface="Consolas" panose="020B0609020204030204" pitchFamily="49" charset="0"/>
                <a:cs typeface="Consolas" panose="020B0609020204030204" pitchFamily="49" charset="0"/>
              </a:rPr>
              <a:t>tf.lite.TFLiteConverter.</a:t>
            </a:r>
            <a:r>
              <a:rPr sz="950" dirty="0" err="1">
                <a:solidFill>
                  <a:srgbClr val="36F9F6"/>
                </a:solidFill>
                <a:latin typeface="Consolas" panose="020B0609020204030204" pitchFamily="49" charset="0"/>
                <a:cs typeface="Consolas" panose="020B0609020204030204" pitchFamily="49" charset="0"/>
              </a:rPr>
              <a:t>from_saved_model</a:t>
            </a:r>
            <a:r>
              <a:rPr sz="950" dirty="0">
                <a:latin typeface="Consolas" panose="020B0609020204030204" pitchFamily="49" charset="0"/>
                <a:cs typeface="Consolas" panose="020B0609020204030204" pitchFamily="49" charset="0"/>
              </a:rPr>
              <a:t>(</a:t>
            </a:r>
            <a:r>
              <a:rPr sz="950" dirty="0" err="1">
                <a:latin typeface="Consolas" panose="020B0609020204030204" pitchFamily="49" charset="0"/>
                <a:cs typeface="Consolas" panose="020B0609020204030204" pitchFamily="49" charset="0"/>
              </a:rPr>
              <a:t>export_dir</a:t>
            </a:r>
            <a:r>
              <a:rPr sz="950" dirty="0">
                <a:latin typeface="Consolas" panose="020B0609020204030204" pitchFamily="49" charset="0"/>
                <a:cs typeface="Consolas" panose="020B0609020204030204" pitchFamily="49" charset="0"/>
              </a:rPr>
              <a:t>)</a:t>
            </a:r>
          </a:p>
          <a:p>
            <a:pPr defTabSz="228600">
              <a:lnSpc>
                <a:spcPts val="2150"/>
              </a:lnSpc>
              <a:defRPr sz="1900">
                <a:solidFill>
                  <a:srgbClr val="BBBBBB"/>
                </a:solidFill>
                <a:latin typeface="Menlo Regular"/>
                <a:ea typeface="Menlo Regular"/>
                <a:cs typeface="Menlo Regular"/>
                <a:sym typeface="Menlo Regular"/>
              </a:defRPr>
            </a:pPr>
            <a:r>
              <a:rPr sz="950" dirty="0" err="1">
                <a:latin typeface="Consolas" panose="020B0609020204030204" pitchFamily="49" charset="0"/>
                <a:cs typeface="Consolas" panose="020B0609020204030204" pitchFamily="49" charset="0"/>
              </a:rPr>
              <a:t>tflite_model</a:t>
            </a:r>
            <a:r>
              <a:rPr sz="950" dirty="0">
                <a:latin typeface="Consolas" panose="020B0609020204030204" pitchFamily="49" charset="0"/>
                <a:cs typeface="Consolas" panose="020B0609020204030204" pitchFamily="49" charset="0"/>
              </a:rPr>
              <a:t> </a:t>
            </a:r>
            <a:r>
              <a:rPr sz="950" dirty="0">
                <a:solidFill>
                  <a:srgbClr val="FFFFFF"/>
                </a:solidFill>
                <a:latin typeface="Consolas" panose="020B0609020204030204" pitchFamily="49" charset="0"/>
                <a:cs typeface="Consolas" panose="020B0609020204030204" pitchFamily="49" charset="0"/>
              </a:rPr>
              <a:t>=</a:t>
            </a:r>
            <a:r>
              <a:rPr sz="950" dirty="0">
                <a:latin typeface="Consolas" panose="020B0609020204030204" pitchFamily="49" charset="0"/>
                <a:cs typeface="Consolas" panose="020B0609020204030204" pitchFamily="49" charset="0"/>
              </a:rPr>
              <a:t> </a:t>
            </a:r>
            <a:r>
              <a:rPr sz="950" dirty="0" err="1">
                <a:latin typeface="Consolas" panose="020B0609020204030204" pitchFamily="49" charset="0"/>
                <a:cs typeface="Consolas" panose="020B0609020204030204" pitchFamily="49" charset="0"/>
              </a:rPr>
              <a:t>converter.</a:t>
            </a:r>
            <a:r>
              <a:rPr sz="950" dirty="0" err="1">
                <a:solidFill>
                  <a:srgbClr val="36F9F6"/>
                </a:solidFill>
                <a:latin typeface="Consolas" panose="020B0609020204030204" pitchFamily="49" charset="0"/>
                <a:cs typeface="Consolas" panose="020B0609020204030204" pitchFamily="49" charset="0"/>
              </a:rPr>
              <a:t>convert</a:t>
            </a:r>
            <a:r>
              <a:rPr sz="950" dirty="0">
                <a:latin typeface="Consolas" panose="020B0609020204030204" pitchFamily="49" charset="0"/>
                <a:cs typeface="Consolas" panose="020B0609020204030204" pitchFamily="49" charset="0"/>
              </a:rPr>
              <a:t>()</a:t>
            </a:r>
          </a:p>
          <a:p>
            <a:pPr defTabSz="228600">
              <a:lnSpc>
                <a:spcPts val="2150"/>
              </a:lnSpc>
              <a:defRPr sz="1900" i="1">
                <a:solidFill>
                  <a:srgbClr val="495495"/>
                </a:solidFill>
                <a:latin typeface="Menlo Regular"/>
                <a:ea typeface="Menlo Regular"/>
                <a:cs typeface="Menlo Regular"/>
                <a:sym typeface="Menlo Regular"/>
              </a:defRPr>
            </a:pPr>
            <a:endParaRPr lang="en-US" sz="950" dirty="0">
              <a:latin typeface="Consolas" panose="020B0609020204030204" pitchFamily="49" charset="0"/>
              <a:cs typeface="Consolas" panose="020B0609020204030204" pitchFamily="49" charset="0"/>
            </a:endParaRPr>
          </a:p>
          <a:p>
            <a:pPr defTabSz="228600">
              <a:lnSpc>
                <a:spcPts val="2150"/>
              </a:lnSpc>
              <a:defRPr sz="1900" i="1">
                <a:solidFill>
                  <a:srgbClr val="495495"/>
                </a:solidFill>
                <a:latin typeface="Menlo Regular"/>
                <a:ea typeface="Menlo Regular"/>
                <a:cs typeface="Menlo Regular"/>
                <a:sym typeface="Menlo Regular"/>
              </a:defRPr>
            </a:pPr>
            <a:r>
              <a:rPr sz="950" dirty="0">
                <a:latin typeface="Consolas" panose="020B0609020204030204" pitchFamily="49" charset="0"/>
                <a:cs typeface="Consolas" panose="020B0609020204030204" pitchFamily="49" charset="0"/>
              </a:rPr>
              <a:t># Write to a file</a:t>
            </a:r>
            <a:endParaRPr sz="950" dirty="0">
              <a:solidFill>
                <a:srgbClr val="BBBBBB"/>
              </a:solidFill>
              <a:latin typeface="Consolas" panose="020B0609020204030204" pitchFamily="49" charset="0"/>
              <a:cs typeface="Consolas" panose="020B0609020204030204" pitchFamily="49" charset="0"/>
            </a:endParaRPr>
          </a:p>
          <a:p>
            <a:pPr defTabSz="228600">
              <a:lnSpc>
                <a:spcPts val="2150"/>
              </a:lnSpc>
              <a:defRPr sz="1900">
                <a:solidFill>
                  <a:srgbClr val="FF8B39"/>
                </a:solidFill>
                <a:latin typeface="Menlo Regular"/>
                <a:ea typeface="Menlo Regular"/>
                <a:cs typeface="Menlo Regular"/>
                <a:sym typeface="Menlo Regular"/>
              </a:defRPr>
            </a:pPr>
            <a:r>
              <a:rPr sz="950" dirty="0" err="1">
                <a:solidFill>
                  <a:srgbClr val="BBBBBB"/>
                </a:solidFill>
                <a:latin typeface="Consolas" panose="020B0609020204030204" pitchFamily="49" charset="0"/>
                <a:cs typeface="Consolas" panose="020B0609020204030204" pitchFamily="49" charset="0"/>
              </a:rPr>
              <a:t>tflite_model_file</a:t>
            </a:r>
            <a:r>
              <a:rPr sz="950" dirty="0">
                <a:solidFill>
                  <a:srgbClr val="BBBBBB"/>
                </a:solidFill>
                <a:latin typeface="Consolas" panose="020B0609020204030204" pitchFamily="49" charset="0"/>
                <a:cs typeface="Consolas" panose="020B0609020204030204" pitchFamily="49" charset="0"/>
              </a:rPr>
              <a:t> </a:t>
            </a:r>
            <a:r>
              <a:rPr sz="950" dirty="0">
                <a:solidFill>
                  <a:srgbClr val="FFFFFF"/>
                </a:solidFill>
                <a:latin typeface="Consolas" panose="020B0609020204030204" pitchFamily="49" charset="0"/>
                <a:cs typeface="Consolas" panose="020B0609020204030204" pitchFamily="49" charset="0"/>
              </a:rPr>
              <a:t>=</a:t>
            </a:r>
            <a:r>
              <a:rPr sz="950" dirty="0">
                <a:solidFill>
                  <a:srgbClr val="BBBBBB"/>
                </a:solidFill>
                <a:latin typeface="Consolas" panose="020B0609020204030204" pitchFamily="49" charset="0"/>
                <a:cs typeface="Consolas" panose="020B0609020204030204" pitchFamily="49" charset="0"/>
              </a:rPr>
              <a:t> </a:t>
            </a:r>
            <a:r>
              <a:rPr sz="950" dirty="0" err="1">
                <a:solidFill>
                  <a:srgbClr val="BBBBBB"/>
                </a:solidFill>
                <a:latin typeface="Consolas" panose="020B0609020204030204" pitchFamily="49" charset="0"/>
                <a:cs typeface="Consolas" panose="020B0609020204030204" pitchFamily="49" charset="0"/>
              </a:rPr>
              <a:t>pathlib.</a:t>
            </a:r>
            <a:r>
              <a:rPr sz="950" dirty="0" err="1">
                <a:solidFill>
                  <a:srgbClr val="36F9F6"/>
                </a:solidFill>
                <a:latin typeface="Consolas" panose="020B0609020204030204" pitchFamily="49" charset="0"/>
                <a:cs typeface="Consolas" panose="020B0609020204030204" pitchFamily="49" charset="0"/>
              </a:rPr>
              <a:t>Path</a:t>
            </a:r>
            <a:r>
              <a:rPr sz="950" dirty="0">
                <a:solidFill>
                  <a:srgbClr val="BBBBBB"/>
                </a:solidFill>
                <a:latin typeface="Consolas" panose="020B0609020204030204" pitchFamily="49" charset="0"/>
                <a:cs typeface="Consolas" panose="020B0609020204030204" pitchFamily="49" charset="0"/>
              </a:rPr>
              <a:t>(</a:t>
            </a:r>
            <a:r>
              <a:rPr sz="950" dirty="0">
                <a:latin typeface="Consolas" panose="020B0609020204030204" pitchFamily="49" charset="0"/>
                <a:cs typeface="Consolas" panose="020B0609020204030204" pitchFamily="49" charset="0"/>
              </a:rPr>
              <a:t>'</a:t>
            </a:r>
            <a:r>
              <a:rPr sz="950" dirty="0" err="1">
                <a:latin typeface="Consolas" panose="020B0609020204030204" pitchFamily="49" charset="0"/>
                <a:cs typeface="Consolas" panose="020B0609020204030204" pitchFamily="49" charset="0"/>
              </a:rPr>
              <a:t>linear_regression_model.tflite</a:t>
            </a:r>
            <a:r>
              <a:rPr sz="950" dirty="0">
                <a:latin typeface="Consolas" panose="020B0609020204030204" pitchFamily="49" charset="0"/>
                <a:cs typeface="Consolas" panose="020B0609020204030204" pitchFamily="49" charset="0"/>
              </a:rPr>
              <a:t>'</a:t>
            </a:r>
            <a:r>
              <a:rPr sz="950" dirty="0">
                <a:solidFill>
                  <a:srgbClr val="BBBBBB"/>
                </a:solidFill>
                <a:latin typeface="Consolas" panose="020B0609020204030204" pitchFamily="49" charset="0"/>
                <a:cs typeface="Consolas" panose="020B0609020204030204" pitchFamily="49" charset="0"/>
              </a:rPr>
              <a:t>)</a:t>
            </a:r>
          </a:p>
          <a:p>
            <a:pPr defTabSz="228600">
              <a:lnSpc>
                <a:spcPts val="2150"/>
              </a:lnSpc>
              <a:defRPr sz="1900">
                <a:solidFill>
                  <a:srgbClr val="BBBBBB"/>
                </a:solidFill>
                <a:latin typeface="Menlo Regular"/>
                <a:ea typeface="Menlo Regular"/>
                <a:cs typeface="Menlo Regular"/>
                <a:sym typeface="Menlo Regular"/>
              </a:defRPr>
            </a:pPr>
            <a:r>
              <a:rPr sz="950" dirty="0" err="1">
                <a:latin typeface="Consolas" panose="020B0609020204030204" pitchFamily="49" charset="0"/>
                <a:cs typeface="Consolas" panose="020B0609020204030204" pitchFamily="49" charset="0"/>
              </a:rPr>
              <a:t>tflite_model_file.</a:t>
            </a:r>
            <a:r>
              <a:rPr sz="950" dirty="0" err="1">
                <a:solidFill>
                  <a:srgbClr val="36F9F6"/>
                </a:solidFill>
                <a:latin typeface="Consolas" panose="020B0609020204030204" pitchFamily="49" charset="0"/>
                <a:cs typeface="Consolas" panose="020B0609020204030204" pitchFamily="49" charset="0"/>
              </a:rPr>
              <a:t>write_bytes</a:t>
            </a:r>
            <a:r>
              <a:rPr sz="950" dirty="0">
                <a:latin typeface="Consolas" panose="020B0609020204030204" pitchFamily="49" charset="0"/>
                <a:cs typeface="Consolas" panose="020B0609020204030204" pitchFamily="49" charset="0"/>
              </a:rPr>
              <a:t>(</a:t>
            </a:r>
            <a:r>
              <a:rPr sz="950" dirty="0" err="1">
                <a:latin typeface="Consolas" panose="020B0609020204030204" pitchFamily="49" charset="0"/>
                <a:cs typeface="Consolas" panose="020B0609020204030204" pitchFamily="49" charset="0"/>
              </a:rPr>
              <a:t>tflite_model</a:t>
            </a:r>
            <a:r>
              <a:rPr sz="950" dirty="0">
                <a:latin typeface="Consolas" panose="020B0609020204030204" pitchFamily="49" charset="0"/>
                <a:cs typeface="Consolas" panose="020B0609020204030204" pitchFamily="49" charset="0"/>
              </a:rPr>
              <a:t>)</a:t>
            </a:r>
          </a:p>
        </p:txBody>
      </p:sp>
      <p:sp>
        <p:nvSpPr>
          <p:cNvPr id="1203" name="2) Convert to TensorFLow Lite"/>
          <p:cNvSpPr txBox="1"/>
          <p:nvPr/>
        </p:nvSpPr>
        <p:spPr>
          <a:xfrm>
            <a:off x="3839870" y="2208703"/>
            <a:ext cx="2574349" cy="60529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a:defRPr>
                <a:solidFill>
                  <a:schemeClr val="accent1">
                    <a:hueOff val="273561"/>
                    <a:satOff val="2937"/>
                    <a:lumOff val="-22233"/>
                  </a:schemeClr>
                </a:solidFill>
                <a:latin typeface="Helvetica"/>
                <a:ea typeface="Helvetica"/>
                <a:cs typeface="Helvetica"/>
                <a:sym typeface="Helvetica"/>
              </a:defRPr>
            </a:lvl1pPr>
          </a:lstStyle>
          <a:p>
            <a:pPr algn="ctr"/>
            <a:r>
              <a:rPr dirty="0">
                <a:latin typeface="Barlow" pitchFamily="2" charset="77"/>
              </a:rPr>
              <a:t>2) Convert to </a:t>
            </a:r>
            <a:r>
              <a:rPr dirty="0" err="1">
                <a:latin typeface="Barlow" pitchFamily="2" charset="77"/>
              </a:rPr>
              <a:t>TensorFow</a:t>
            </a:r>
            <a:r>
              <a:rPr dirty="0">
                <a:latin typeface="Barlow" pitchFamily="2" charset="77"/>
              </a:rPr>
              <a:t> Lite</a:t>
            </a:r>
          </a:p>
        </p:txBody>
      </p:sp>
      <p:pic>
        <p:nvPicPr>
          <p:cNvPr id="1210" name="Connection Line" descr="Connection Line"/>
          <p:cNvPicPr>
            <a:picLocks/>
          </p:cNvPicPr>
          <p:nvPr/>
        </p:nvPicPr>
        <p:blipFill>
          <a:blip r:embed="rId5"/>
          <a:stretch>
            <a:fillRect/>
          </a:stretch>
        </p:blipFill>
        <p:spPr>
          <a:xfrm>
            <a:off x="4716951" y="2530951"/>
            <a:ext cx="1710559" cy="1377465"/>
          </a:xfrm>
          <a:prstGeom prst="rect">
            <a:avLst/>
          </a:prstGeom>
        </p:spPr>
      </p:pic>
      <p:sp>
        <p:nvSpPr>
          <p:cNvPr id="1205" name="Group"/>
          <p:cNvSpPr txBox="1"/>
          <p:nvPr/>
        </p:nvSpPr>
        <p:spPr>
          <a:xfrm>
            <a:off x="6400571" y="4340844"/>
            <a:ext cx="4902589" cy="2517156"/>
          </a:xfrm>
          <a:prstGeom prst="rect">
            <a:avLst/>
          </a:prstGeom>
          <a:solidFill>
            <a:srgbClr val="262336"/>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p>
            <a:pPr defTabSz="228600">
              <a:lnSpc>
                <a:spcPts val="2150"/>
              </a:lnSpc>
              <a:defRPr sz="1900">
                <a:solidFill>
                  <a:srgbClr val="BBBBBB"/>
                </a:solidFill>
                <a:latin typeface="Menlo Regular"/>
                <a:ea typeface="Menlo Regular"/>
                <a:cs typeface="Menlo Regular"/>
                <a:sym typeface="Menlo Regular"/>
              </a:defRPr>
            </a:pPr>
            <a:r>
              <a:rPr sz="950" dirty="0">
                <a:solidFill>
                  <a:srgbClr val="FEDE5D"/>
                </a:solidFill>
                <a:latin typeface="Consolas" panose="020B0609020204030204" pitchFamily="49" charset="0"/>
                <a:cs typeface="Consolas" panose="020B0609020204030204" pitchFamily="49" charset="0"/>
              </a:rPr>
              <a:t>unsigned</a:t>
            </a:r>
            <a:r>
              <a:rPr sz="950" dirty="0">
                <a:latin typeface="Consolas" panose="020B0609020204030204" pitchFamily="49" charset="0"/>
                <a:cs typeface="Consolas" panose="020B0609020204030204" pitchFamily="49" charset="0"/>
              </a:rPr>
              <a:t> </a:t>
            </a:r>
            <a:r>
              <a:rPr sz="950" dirty="0">
                <a:solidFill>
                  <a:srgbClr val="FEDE5D"/>
                </a:solidFill>
                <a:latin typeface="Consolas" panose="020B0609020204030204" pitchFamily="49" charset="0"/>
                <a:cs typeface="Consolas" panose="020B0609020204030204" pitchFamily="49" charset="0"/>
              </a:rPr>
              <a:t>char</a:t>
            </a:r>
            <a:r>
              <a:rPr sz="950" dirty="0">
                <a:latin typeface="Consolas" panose="020B0609020204030204" pitchFamily="49" charset="0"/>
                <a:cs typeface="Consolas" panose="020B0609020204030204" pitchFamily="49" charset="0"/>
              </a:rPr>
              <a:t> </a:t>
            </a:r>
            <a:r>
              <a:rPr sz="950" dirty="0" err="1">
                <a:latin typeface="Consolas" panose="020B0609020204030204" pitchFamily="49" charset="0"/>
                <a:cs typeface="Consolas" panose="020B0609020204030204" pitchFamily="49" charset="0"/>
              </a:rPr>
              <a:t>g_linear_regresion_model_data</a:t>
            </a:r>
            <a:r>
              <a:rPr sz="950" dirty="0">
                <a:latin typeface="Consolas" panose="020B0609020204030204" pitchFamily="49" charset="0"/>
                <a:cs typeface="Consolas" panose="020B0609020204030204" pitchFamily="49" charset="0"/>
              </a:rPr>
              <a:t>[] </a:t>
            </a:r>
            <a:r>
              <a:rPr sz="950" dirty="0">
                <a:solidFill>
                  <a:srgbClr val="FFFFFF"/>
                </a:solidFill>
                <a:latin typeface="Consolas" panose="020B0609020204030204" pitchFamily="49" charset="0"/>
                <a:cs typeface="Consolas" panose="020B0609020204030204" pitchFamily="49" charset="0"/>
              </a:rPr>
              <a:t>=</a:t>
            </a:r>
            <a:r>
              <a:rPr sz="950" dirty="0">
                <a:latin typeface="Consolas" panose="020B0609020204030204" pitchFamily="49" charset="0"/>
                <a:cs typeface="Consolas" panose="020B0609020204030204" pitchFamily="49" charset="0"/>
              </a:rPr>
              <a:t> {</a:t>
            </a:r>
          </a:p>
          <a:p>
            <a:pPr defTabSz="228600">
              <a:lnSpc>
                <a:spcPts val="2150"/>
              </a:lnSpc>
              <a:defRPr sz="1900">
                <a:solidFill>
                  <a:srgbClr val="BBBBBB"/>
                </a:solidFill>
                <a:latin typeface="Menlo Regular"/>
                <a:ea typeface="Menlo Regular"/>
                <a:cs typeface="Menlo Regular"/>
                <a:sym typeface="Menlo Regular"/>
              </a:defRPr>
            </a:pPr>
            <a:r>
              <a:rPr sz="950" dirty="0">
                <a:latin typeface="Consolas" panose="020B0609020204030204" pitchFamily="49" charset="0"/>
                <a:cs typeface="Consolas" panose="020B0609020204030204" pitchFamily="49" charset="0"/>
              </a:rPr>
              <a:t>    </a:t>
            </a:r>
            <a:r>
              <a:rPr sz="950" dirty="0">
                <a:solidFill>
                  <a:srgbClr val="F97E72"/>
                </a:solidFill>
                <a:latin typeface="Consolas" panose="020B0609020204030204" pitchFamily="49" charset="0"/>
                <a:cs typeface="Consolas" panose="020B0609020204030204" pitchFamily="49" charset="0"/>
              </a:rPr>
              <a:t>0x1c</a:t>
            </a:r>
            <a:r>
              <a:rPr sz="950" dirty="0">
                <a:latin typeface="Consolas" panose="020B0609020204030204" pitchFamily="49" charset="0"/>
                <a:cs typeface="Consolas" panose="020B0609020204030204" pitchFamily="49" charset="0"/>
              </a:rPr>
              <a:t>, </a:t>
            </a:r>
            <a:r>
              <a:rPr sz="950" dirty="0">
                <a:solidFill>
                  <a:srgbClr val="F97E72"/>
                </a:solidFill>
                <a:latin typeface="Consolas" panose="020B0609020204030204" pitchFamily="49" charset="0"/>
                <a:cs typeface="Consolas" panose="020B0609020204030204" pitchFamily="49" charset="0"/>
              </a:rPr>
              <a:t>0x00</a:t>
            </a:r>
            <a:r>
              <a:rPr sz="950" dirty="0">
                <a:latin typeface="Consolas" panose="020B0609020204030204" pitchFamily="49" charset="0"/>
                <a:cs typeface="Consolas" panose="020B0609020204030204" pitchFamily="49" charset="0"/>
              </a:rPr>
              <a:t>, </a:t>
            </a:r>
            <a:r>
              <a:rPr sz="950" dirty="0">
                <a:solidFill>
                  <a:srgbClr val="F97E72"/>
                </a:solidFill>
                <a:latin typeface="Consolas" panose="020B0609020204030204" pitchFamily="49" charset="0"/>
                <a:cs typeface="Consolas" panose="020B0609020204030204" pitchFamily="49" charset="0"/>
              </a:rPr>
              <a:t>0x00</a:t>
            </a:r>
            <a:r>
              <a:rPr sz="950" dirty="0">
                <a:latin typeface="Consolas" panose="020B0609020204030204" pitchFamily="49" charset="0"/>
                <a:cs typeface="Consolas" panose="020B0609020204030204" pitchFamily="49" charset="0"/>
              </a:rPr>
              <a:t>, </a:t>
            </a:r>
            <a:r>
              <a:rPr sz="950" dirty="0">
                <a:solidFill>
                  <a:srgbClr val="F97E72"/>
                </a:solidFill>
                <a:latin typeface="Consolas" panose="020B0609020204030204" pitchFamily="49" charset="0"/>
                <a:cs typeface="Consolas" panose="020B0609020204030204" pitchFamily="49" charset="0"/>
              </a:rPr>
              <a:t>0x00</a:t>
            </a:r>
            <a:r>
              <a:rPr sz="950" dirty="0">
                <a:latin typeface="Consolas" panose="020B0609020204030204" pitchFamily="49" charset="0"/>
                <a:cs typeface="Consolas" panose="020B0609020204030204" pitchFamily="49" charset="0"/>
              </a:rPr>
              <a:t>, </a:t>
            </a:r>
            <a:r>
              <a:rPr sz="950" dirty="0">
                <a:solidFill>
                  <a:srgbClr val="F97E72"/>
                </a:solidFill>
                <a:latin typeface="Consolas" panose="020B0609020204030204" pitchFamily="49" charset="0"/>
                <a:cs typeface="Consolas" panose="020B0609020204030204" pitchFamily="49" charset="0"/>
              </a:rPr>
              <a:t>0x54</a:t>
            </a:r>
            <a:r>
              <a:rPr sz="950" dirty="0">
                <a:latin typeface="Consolas" panose="020B0609020204030204" pitchFamily="49" charset="0"/>
                <a:cs typeface="Consolas" panose="020B0609020204030204" pitchFamily="49" charset="0"/>
              </a:rPr>
              <a:t>, </a:t>
            </a:r>
            <a:r>
              <a:rPr sz="950" dirty="0">
                <a:solidFill>
                  <a:srgbClr val="F97E72"/>
                </a:solidFill>
                <a:latin typeface="Consolas" panose="020B0609020204030204" pitchFamily="49" charset="0"/>
                <a:cs typeface="Consolas" panose="020B0609020204030204" pitchFamily="49" charset="0"/>
              </a:rPr>
              <a:t>0x46</a:t>
            </a:r>
            <a:r>
              <a:rPr sz="950" dirty="0">
                <a:latin typeface="Consolas" panose="020B0609020204030204" pitchFamily="49" charset="0"/>
                <a:cs typeface="Consolas" panose="020B0609020204030204" pitchFamily="49" charset="0"/>
              </a:rPr>
              <a:t>, </a:t>
            </a:r>
            <a:r>
              <a:rPr sz="950" dirty="0">
                <a:solidFill>
                  <a:srgbClr val="F97E72"/>
                </a:solidFill>
                <a:latin typeface="Consolas" panose="020B0609020204030204" pitchFamily="49" charset="0"/>
                <a:cs typeface="Consolas" panose="020B0609020204030204" pitchFamily="49" charset="0"/>
              </a:rPr>
              <a:t>0x4c</a:t>
            </a:r>
            <a:r>
              <a:rPr sz="950" dirty="0">
                <a:latin typeface="Consolas" panose="020B0609020204030204" pitchFamily="49" charset="0"/>
                <a:cs typeface="Consolas" panose="020B0609020204030204" pitchFamily="49" charset="0"/>
              </a:rPr>
              <a:t>, </a:t>
            </a:r>
            <a:r>
              <a:rPr sz="950" dirty="0">
                <a:solidFill>
                  <a:srgbClr val="F97E72"/>
                </a:solidFill>
                <a:latin typeface="Consolas" panose="020B0609020204030204" pitchFamily="49" charset="0"/>
                <a:cs typeface="Consolas" panose="020B0609020204030204" pitchFamily="49" charset="0"/>
              </a:rPr>
              <a:t>0x33</a:t>
            </a:r>
            <a:r>
              <a:rPr sz="950" dirty="0">
                <a:latin typeface="Consolas" panose="020B0609020204030204" pitchFamily="49" charset="0"/>
                <a:cs typeface="Consolas" panose="020B0609020204030204" pitchFamily="49" charset="0"/>
              </a:rPr>
              <a:t>, </a:t>
            </a:r>
            <a:r>
              <a:rPr sz="950" dirty="0">
                <a:solidFill>
                  <a:srgbClr val="F97E72"/>
                </a:solidFill>
                <a:latin typeface="Consolas" panose="020B0609020204030204" pitchFamily="49" charset="0"/>
                <a:cs typeface="Consolas" panose="020B0609020204030204" pitchFamily="49" charset="0"/>
              </a:rPr>
              <a:t>0x00</a:t>
            </a:r>
            <a:r>
              <a:rPr sz="950" dirty="0">
                <a:latin typeface="Consolas" panose="020B0609020204030204" pitchFamily="49" charset="0"/>
                <a:cs typeface="Consolas" panose="020B0609020204030204" pitchFamily="49" charset="0"/>
              </a:rPr>
              <a:t>, </a:t>
            </a:r>
          </a:p>
          <a:p>
            <a:pPr defTabSz="228600">
              <a:lnSpc>
                <a:spcPts val="2150"/>
              </a:lnSpc>
              <a:defRPr sz="1900">
                <a:solidFill>
                  <a:srgbClr val="BBBBBB"/>
                </a:solidFill>
                <a:latin typeface="Menlo Regular"/>
                <a:ea typeface="Menlo Regular"/>
                <a:cs typeface="Menlo Regular"/>
                <a:sym typeface="Menlo Regular"/>
              </a:defRPr>
            </a:pPr>
            <a:r>
              <a:rPr sz="950" dirty="0">
                <a:latin typeface="Consolas" panose="020B0609020204030204" pitchFamily="49" charset="0"/>
                <a:cs typeface="Consolas" panose="020B0609020204030204" pitchFamily="49" charset="0"/>
              </a:rPr>
              <a:t>    </a:t>
            </a:r>
            <a:r>
              <a:rPr sz="950" dirty="0">
                <a:solidFill>
                  <a:srgbClr val="F97E72"/>
                </a:solidFill>
                <a:latin typeface="Consolas" panose="020B0609020204030204" pitchFamily="49" charset="0"/>
                <a:cs typeface="Consolas" panose="020B0609020204030204" pitchFamily="49" charset="0"/>
              </a:rPr>
              <a:t>0x00</a:t>
            </a:r>
            <a:r>
              <a:rPr sz="950" dirty="0">
                <a:latin typeface="Consolas" panose="020B0609020204030204" pitchFamily="49" charset="0"/>
                <a:cs typeface="Consolas" panose="020B0609020204030204" pitchFamily="49" charset="0"/>
              </a:rPr>
              <a:t>, </a:t>
            </a:r>
            <a:r>
              <a:rPr sz="950" dirty="0">
                <a:solidFill>
                  <a:srgbClr val="F97E72"/>
                </a:solidFill>
                <a:latin typeface="Consolas" panose="020B0609020204030204" pitchFamily="49" charset="0"/>
                <a:cs typeface="Consolas" panose="020B0609020204030204" pitchFamily="49" charset="0"/>
              </a:rPr>
              <a:t>0x12</a:t>
            </a:r>
            <a:r>
              <a:rPr sz="950" dirty="0">
                <a:latin typeface="Consolas" panose="020B0609020204030204" pitchFamily="49" charset="0"/>
                <a:cs typeface="Consolas" panose="020B0609020204030204" pitchFamily="49" charset="0"/>
              </a:rPr>
              <a:t>, </a:t>
            </a:r>
            <a:r>
              <a:rPr sz="950" dirty="0">
                <a:solidFill>
                  <a:srgbClr val="F97E72"/>
                </a:solidFill>
                <a:latin typeface="Consolas" panose="020B0609020204030204" pitchFamily="49" charset="0"/>
                <a:cs typeface="Consolas" panose="020B0609020204030204" pitchFamily="49" charset="0"/>
              </a:rPr>
              <a:t>0x00</a:t>
            </a:r>
            <a:r>
              <a:rPr sz="950" dirty="0">
                <a:latin typeface="Consolas" panose="020B0609020204030204" pitchFamily="49" charset="0"/>
                <a:cs typeface="Consolas" panose="020B0609020204030204" pitchFamily="49" charset="0"/>
              </a:rPr>
              <a:t>, </a:t>
            </a:r>
            <a:r>
              <a:rPr sz="950" dirty="0">
                <a:solidFill>
                  <a:srgbClr val="F97E72"/>
                </a:solidFill>
                <a:latin typeface="Consolas" panose="020B0609020204030204" pitchFamily="49" charset="0"/>
                <a:cs typeface="Consolas" panose="020B0609020204030204" pitchFamily="49" charset="0"/>
              </a:rPr>
              <a:t>0x1c</a:t>
            </a:r>
            <a:r>
              <a:rPr sz="950" dirty="0">
                <a:latin typeface="Consolas" panose="020B0609020204030204" pitchFamily="49" charset="0"/>
                <a:cs typeface="Consolas" panose="020B0609020204030204" pitchFamily="49" charset="0"/>
              </a:rPr>
              <a:t>, </a:t>
            </a:r>
            <a:r>
              <a:rPr sz="950" dirty="0">
                <a:solidFill>
                  <a:srgbClr val="F97E72"/>
                </a:solidFill>
                <a:latin typeface="Consolas" panose="020B0609020204030204" pitchFamily="49" charset="0"/>
                <a:cs typeface="Consolas" panose="020B0609020204030204" pitchFamily="49" charset="0"/>
              </a:rPr>
              <a:t>0x00</a:t>
            </a:r>
            <a:r>
              <a:rPr sz="950" dirty="0">
                <a:latin typeface="Consolas" panose="020B0609020204030204" pitchFamily="49" charset="0"/>
                <a:cs typeface="Consolas" panose="020B0609020204030204" pitchFamily="49" charset="0"/>
              </a:rPr>
              <a:t>, </a:t>
            </a:r>
            <a:r>
              <a:rPr sz="950" dirty="0">
                <a:solidFill>
                  <a:srgbClr val="F97E72"/>
                </a:solidFill>
                <a:latin typeface="Consolas" panose="020B0609020204030204" pitchFamily="49" charset="0"/>
                <a:cs typeface="Consolas" panose="020B0609020204030204" pitchFamily="49" charset="0"/>
              </a:rPr>
              <a:t>0x04</a:t>
            </a:r>
            <a:r>
              <a:rPr sz="950" dirty="0">
                <a:latin typeface="Consolas" panose="020B0609020204030204" pitchFamily="49" charset="0"/>
                <a:cs typeface="Consolas" panose="020B0609020204030204" pitchFamily="49" charset="0"/>
              </a:rPr>
              <a:t>, </a:t>
            </a:r>
            <a:r>
              <a:rPr sz="950" dirty="0">
                <a:solidFill>
                  <a:srgbClr val="F97E72"/>
                </a:solidFill>
                <a:latin typeface="Consolas" panose="020B0609020204030204" pitchFamily="49" charset="0"/>
                <a:cs typeface="Consolas" panose="020B0609020204030204" pitchFamily="49" charset="0"/>
              </a:rPr>
              <a:t>0x00</a:t>
            </a:r>
            <a:r>
              <a:rPr sz="950" dirty="0">
                <a:latin typeface="Consolas" panose="020B0609020204030204" pitchFamily="49" charset="0"/>
                <a:cs typeface="Consolas" panose="020B0609020204030204" pitchFamily="49" charset="0"/>
              </a:rPr>
              <a:t>, </a:t>
            </a:r>
            <a:r>
              <a:rPr sz="950" dirty="0">
                <a:solidFill>
                  <a:srgbClr val="F97E72"/>
                </a:solidFill>
                <a:latin typeface="Consolas" panose="020B0609020204030204" pitchFamily="49" charset="0"/>
                <a:cs typeface="Consolas" panose="020B0609020204030204" pitchFamily="49" charset="0"/>
              </a:rPr>
              <a:t>0x08</a:t>
            </a:r>
            <a:r>
              <a:rPr sz="950" dirty="0">
                <a:latin typeface="Consolas" panose="020B0609020204030204" pitchFamily="49" charset="0"/>
                <a:cs typeface="Consolas" panose="020B0609020204030204" pitchFamily="49" charset="0"/>
              </a:rPr>
              <a:t>, </a:t>
            </a:r>
            <a:r>
              <a:rPr sz="950" dirty="0">
                <a:solidFill>
                  <a:srgbClr val="F97E72"/>
                </a:solidFill>
                <a:latin typeface="Consolas" panose="020B0609020204030204" pitchFamily="49" charset="0"/>
                <a:cs typeface="Consolas" panose="020B0609020204030204" pitchFamily="49" charset="0"/>
              </a:rPr>
              <a:t>0x00</a:t>
            </a:r>
            <a:r>
              <a:rPr sz="950" dirty="0">
                <a:latin typeface="Consolas" panose="020B0609020204030204" pitchFamily="49" charset="0"/>
                <a:cs typeface="Consolas" panose="020B0609020204030204" pitchFamily="49" charset="0"/>
              </a:rPr>
              <a:t>, </a:t>
            </a:r>
          </a:p>
          <a:p>
            <a:pPr defTabSz="228600">
              <a:lnSpc>
                <a:spcPts val="2150"/>
              </a:lnSpc>
              <a:defRPr sz="1900">
                <a:solidFill>
                  <a:srgbClr val="BBBBBB"/>
                </a:solidFill>
                <a:latin typeface="Menlo Regular"/>
                <a:ea typeface="Menlo Regular"/>
                <a:cs typeface="Menlo Regular"/>
                <a:sym typeface="Menlo Regular"/>
              </a:defRPr>
            </a:pPr>
            <a:r>
              <a:rPr sz="950" dirty="0">
                <a:latin typeface="Consolas" panose="020B0609020204030204" pitchFamily="49" charset="0"/>
                <a:cs typeface="Consolas" panose="020B0609020204030204" pitchFamily="49" charset="0"/>
              </a:rPr>
              <a:t>    </a:t>
            </a:r>
            <a:r>
              <a:rPr sz="950" dirty="0">
                <a:solidFill>
                  <a:srgbClr val="F97E72"/>
                </a:solidFill>
                <a:latin typeface="Consolas" panose="020B0609020204030204" pitchFamily="49" charset="0"/>
                <a:cs typeface="Consolas" panose="020B0609020204030204" pitchFamily="49" charset="0"/>
              </a:rPr>
              <a:t>0x0c</a:t>
            </a:r>
            <a:r>
              <a:rPr sz="950" dirty="0">
                <a:latin typeface="Consolas" panose="020B0609020204030204" pitchFamily="49" charset="0"/>
                <a:cs typeface="Consolas" panose="020B0609020204030204" pitchFamily="49" charset="0"/>
              </a:rPr>
              <a:t>, </a:t>
            </a:r>
            <a:r>
              <a:rPr sz="950" dirty="0">
                <a:solidFill>
                  <a:srgbClr val="F97E72"/>
                </a:solidFill>
                <a:latin typeface="Consolas" panose="020B0609020204030204" pitchFamily="49" charset="0"/>
                <a:cs typeface="Consolas" panose="020B0609020204030204" pitchFamily="49" charset="0"/>
              </a:rPr>
              <a:t>0x00</a:t>
            </a:r>
            <a:r>
              <a:rPr sz="950" dirty="0">
                <a:latin typeface="Consolas" panose="020B0609020204030204" pitchFamily="49" charset="0"/>
                <a:cs typeface="Consolas" panose="020B0609020204030204" pitchFamily="49" charset="0"/>
              </a:rPr>
              <a:t>, </a:t>
            </a:r>
            <a:r>
              <a:rPr sz="950" dirty="0">
                <a:solidFill>
                  <a:srgbClr val="F97E72"/>
                </a:solidFill>
                <a:latin typeface="Consolas" panose="020B0609020204030204" pitchFamily="49" charset="0"/>
                <a:cs typeface="Consolas" panose="020B0609020204030204" pitchFamily="49" charset="0"/>
              </a:rPr>
              <a:t>0x10</a:t>
            </a:r>
            <a:r>
              <a:rPr sz="950" dirty="0">
                <a:latin typeface="Consolas" panose="020B0609020204030204" pitchFamily="49" charset="0"/>
                <a:cs typeface="Consolas" panose="020B0609020204030204" pitchFamily="49" charset="0"/>
              </a:rPr>
              <a:t>, </a:t>
            </a:r>
            <a:r>
              <a:rPr sz="950" dirty="0">
                <a:solidFill>
                  <a:srgbClr val="F97E72"/>
                </a:solidFill>
                <a:latin typeface="Consolas" panose="020B0609020204030204" pitchFamily="49" charset="0"/>
                <a:cs typeface="Consolas" panose="020B0609020204030204" pitchFamily="49" charset="0"/>
              </a:rPr>
              <a:t>0x00</a:t>
            </a:r>
            <a:r>
              <a:rPr sz="950" dirty="0">
                <a:latin typeface="Consolas" panose="020B0609020204030204" pitchFamily="49" charset="0"/>
                <a:cs typeface="Consolas" panose="020B0609020204030204" pitchFamily="49" charset="0"/>
              </a:rPr>
              <a:t>, </a:t>
            </a:r>
            <a:r>
              <a:rPr sz="950" dirty="0">
                <a:solidFill>
                  <a:srgbClr val="F97E72"/>
                </a:solidFill>
                <a:latin typeface="Consolas" panose="020B0609020204030204" pitchFamily="49" charset="0"/>
                <a:cs typeface="Consolas" panose="020B0609020204030204" pitchFamily="49" charset="0"/>
              </a:rPr>
              <a:t>0x14</a:t>
            </a:r>
            <a:r>
              <a:rPr sz="950" dirty="0">
                <a:latin typeface="Consolas" panose="020B0609020204030204" pitchFamily="49" charset="0"/>
                <a:cs typeface="Consolas" panose="020B0609020204030204" pitchFamily="49" charset="0"/>
              </a:rPr>
              <a:t>, </a:t>
            </a:r>
            <a:r>
              <a:rPr sz="950" dirty="0">
                <a:solidFill>
                  <a:srgbClr val="F97E72"/>
                </a:solidFill>
                <a:latin typeface="Consolas" panose="020B0609020204030204" pitchFamily="49" charset="0"/>
                <a:cs typeface="Consolas" panose="020B0609020204030204" pitchFamily="49" charset="0"/>
              </a:rPr>
              <a:t>0x00</a:t>
            </a:r>
            <a:r>
              <a:rPr sz="950" dirty="0">
                <a:latin typeface="Consolas" panose="020B0609020204030204" pitchFamily="49" charset="0"/>
                <a:cs typeface="Consolas" panose="020B0609020204030204" pitchFamily="49" charset="0"/>
              </a:rPr>
              <a:t>, </a:t>
            </a:r>
            <a:r>
              <a:rPr sz="950" dirty="0">
                <a:solidFill>
                  <a:srgbClr val="F97E72"/>
                </a:solidFill>
                <a:latin typeface="Consolas" panose="020B0609020204030204" pitchFamily="49" charset="0"/>
                <a:cs typeface="Consolas" panose="020B0609020204030204" pitchFamily="49" charset="0"/>
              </a:rPr>
              <a:t>0x00</a:t>
            </a:r>
            <a:r>
              <a:rPr sz="950" dirty="0">
                <a:latin typeface="Consolas" panose="020B0609020204030204" pitchFamily="49" charset="0"/>
                <a:cs typeface="Consolas" panose="020B0609020204030204" pitchFamily="49" charset="0"/>
              </a:rPr>
              <a:t>, </a:t>
            </a:r>
            <a:r>
              <a:rPr sz="950" dirty="0">
                <a:solidFill>
                  <a:srgbClr val="F97E72"/>
                </a:solidFill>
                <a:latin typeface="Consolas" panose="020B0609020204030204" pitchFamily="49" charset="0"/>
                <a:cs typeface="Consolas" panose="020B0609020204030204" pitchFamily="49" charset="0"/>
              </a:rPr>
              <a:t>0x00</a:t>
            </a:r>
            <a:r>
              <a:rPr sz="950" dirty="0">
                <a:latin typeface="Consolas" panose="020B0609020204030204" pitchFamily="49" charset="0"/>
                <a:cs typeface="Consolas" panose="020B0609020204030204" pitchFamily="49" charset="0"/>
              </a:rPr>
              <a:t>, </a:t>
            </a:r>
            <a:r>
              <a:rPr sz="950" dirty="0">
                <a:solidFill>
                  <a:srgbClr val="F97E72"/>
                </a:solidFill>
                <a:latin typeface="Consolas" panose="020B0609020204030204" pitchFamily="49" charset="0"/>
                <a:cs typeface="Consolas" panose="020B0609020204030204" pitchFamily="49" charset="0"/>
              </a:rPr>
              <a:t>0x18</a:t>
            </a:r>
            <a:r>
              <a:rPr sz="950" dirty="0">
                <a:latin typeface="Consolas" panose="020B0609020204030204" pitchFamily="49" charset="0"/>
                <a:cs typeface="Consolas" panose="020B0609020204030204" pitchFamily="49" charset="0"/>
              </a:rPr>
              <a:t>, </a:t>
            </a:r>
          </a:p>
          <a:p>
            <a:pPr defTabSz="228600">
              <a:lnSpc>
                <a:spcPts val="2150"/>
              </a:lnSpc>
              <a:defRPr sz="1900">
                <a:solidFill>
                  <a:srgbClr val="BBBBBB"/>
                </a:solidFill>
                <a:latin typeface="Menlo Regular"/>
                <a:ea typeface="Menlo Regular"/>
                <a:cs typeface="Menlo Regular"/>
                <a:sym typeface="Menlo Regular"/>
              </a:defRPr>
            </a:pPr>
            <a:r>
              <a:rPr sz="950" dirty="0">
                <a:latin typeface="Consolas" panose="020B0609020204030204" pitchFamily="49" charset="0"/>
                <a:cs typeface="Consolas" panose="020B0609020204030204" pitchFamily="49" charset="0"/>
              </a:rPr>
              <a:t>    </a:t>
            </a:r>
            <a:r>
              <a:rPr sz="950" dirty="0">
                <a:solidFill>
                  <a:srgbClr val="F97E72"/>
                </a:solidFill>
                <a:latin typeface="Consolas" panose="020B0609020204030204" pitchFamily="49" charset="0"/>
                <a:cs typeface="Consolas" panose="020B0609020204030204" pitchFamily="49" charset="0"/>
              </a:rPr>
              <a:t>0x00</a:t>
            </a:r>
            <a:r>
              <a:rPr sz="950" dirty="0">
                <a:latin typeface="Consolas" panose="020B0609020204030204" pitchFamily="49" charset="0"/>
                <a:cs typeface="Consolas" panose="020B0609020204030204" pitchFamily="49" charset="0"/>
              </a:rPr>
              <a:t>, </a:t>
            </a:r>
            <a:r>
              <a:rPr sz="950" dirty="0">
                <a:solidFill>
                  <a:srgbClr val="F97E72"/>
                </a:solidFill>
                <a:latin typeface="Consolas" panose="020B0609020204030204" pitchFamily="49" charset="0"/>
                <a:cs typeface="Consolas" panose="020B0609020204030204" pitchFamily="49" charset="0"/>
              </a:rPr>
              <a:t>0x12</a:t>
            </a:r>
            <a:r>
              <a:rPr sz="950" dirty="0">
                <a:latin typeface="Consolas" panose="020B0609020204030204" pitchFamily="49" charset="0"/>
                <a:cs typeface="Consolas" panose="020B0609020204030204" pitchFamily="49" charset="0"/>
              </a:rPr>
              <a:t>, </a:t>
            </a:r>
            <a:r>
              <a:rPr sz="950" dirty="0">
                <a:solidFill>
                  <a:srgbClr val="F97E72"/>
                </a:solidFill>
                <a:latin typeface="Consolas" panose="020B0609020204030204" pitchFamily="49" charset="0"/>
                <a:cs typeface="Consolas" panose="020B0609020204030204" pitchFamily="49" charset="0"/>
              </a:rPr>
              <a:t>0x00</a:t>
            </a:r>
            <a:r>
              <a:rPr sz="950" dirty="0">
                <a:latin typeface="Consolas" panose="020B0609020204030204" pitchFamily="49" charset="0"/>
                <a:cs typeface="Consolas" panose="020B0609020204030204" pitchFamily="49" charset="0"/>
              </a:rPr>
              <a:t>, </a:t>
            </a:r>
            <a:r>
              <a:rPr sz="950" dirty="0">
                <a:solidFill>
                  <a:srgbClr val="F97E72"/>
                </a:solidFill>
                <a:latin typeface="Consolas" panose="020B0609020204030204" pitchFamily="49" charset="0"/>
                <a:cs typeface="Consolas" panose="020B0609020204030204" pitchFamily="49" charset="0"/>
              </a:rPr>
              <a:t>0x00</a:t>
            </a:r>
            <a:r>
              <a:rPr sz="950" dirty="0">
                <a:latin typeface="Consolas" panose="020B0609020204030204" pitchFamily="49" charset="0"/>
                <a:cs typeface="Consolas" panose="020B0609020204030204" pitchFamily="49" charset="0"/>
              </a:rPr>
              <a:t>, </a:t>
            </a:r>
            <a:r>
              <a:rPr sz="950" dirty="0">
                <a:solidFill>
                  <a:srgbClr val="F97E72"/>
                </a:solidFill>
                <a:latin typeface="Consolas" panose="020B0609020204030204" pitchFamily="49" charset="0"/>
                <a:cs typeface="Consolas" panose="020B0609020204030204" pitchFamily="49" charset="0"/>
              </a:rPr>
              <a:t>0x00</a:t>
            </a:r>
            <a:r>
              <a:rPr sz="950" dirty="0">
                <a:latin typeface="Consolas" panose="020B0609020204030204" pitchFamily="49" charset="0"/>
                <a:cs typeface="Consolas" panose="020B0609020204030204" pitchFamily="49" charset="0"/>
              </a:rPr>
              <a:t>, </a:t>
            </a:r>
            <a:r>
              <a:rPr sz="950" dirty="0">
                <a:solidFill>
                  <a:srgbClr val="F97E72"/>
                </a:solidFill>
                <a:latin typeface="Consolas" panose="020B0609020204030204" pitchFamily="49" charset="0"/>
                <a:cs typeface="Consolas" panose="020B0609020204030204" pitchFamily="49" charset="0"/>
              </a:rPr>
              <a:t>0x03</a:t>
            </a:r>
            <a:r>
              <a:rPr sz="950" dirty="0">
                <a:latin typeface="Consolas" panose="020B0609020204030204" pitchFamily="49" charset="0"/>
                <a:cs typeface="Consolas" panose="020B0609020204030204" pitchFamily="49" charset="0"/>
              </a:rPr>
              <a:t>, </a:t>
            </a:r>
            <a:r>
              <a:rPr sz="950" dirty="0">
                <a:solidFill>
                  <a:srgbClr val="F97E72"/>
                </a:solidFill>
                <a:latin typeface="Consolas" panose="020B0609020204030204" pitchFamily="49" charset="0"/>
                <a:cs typeface="Consolas" panose="020B0609020204030204" pitchFamily="49" charset="0"/>
              </a:rPr>
              <a:t>0x00</a:t>
            </a:r>
            <a:r>
              <a:rPr sz="950" dirty="0">
                <a:latin typeface="Consolas" panose="020B0609020204030204" pitchFamily="49" charset="0"/>
                <a:cs typeface="Consolas" panose="020B0609020204030204" pitchFamily="49" charset="0"/>
              </a:rPr>
              <a:t>, </a:t>
            </a:r>
            <a:r>
              <a:rPr sz="950" dirty="0">
                <a:solidFill>
                  <a:srgbClr val="F97E72"/>
                </a:solidFill>
                <a:latin typeface="Consolas" panose="020B0609020204030204" pitchFamily="49" charset="0"/>
                <a:cs typeface="Consolas" panose="020B0609020204030204" pitchFamily="49" charset="0"/>
              </a:rPr>
              <a:t>0x00</a:t>
            </a:r>
            <a:r>
              <a:rPr sz="950" dirty="0">
                <a:latin typeface="Consolas" panose="020B0609020204030204" pitchFamily="49" charset="0"/>
                <a:cs typeface="Consolas" panose="020B0609020204030204" pitchFamily="49" charset="0"/>
              </a:rPr>
              <a:t>, </a:t>
            </a:r>
            <a:r>
              <a:rPr sz="950" dirty="0">
                <a:solidFill>
                  <a:srgbClr val="F97E72"/>
                </a:solidFill>
                <a:latin typeface="Consolas" panose="020B0609020204030204" pitchFamily="49" charset="0"/>
                <a:cs typeface="Consolas" panose="020B0609020204030204" pitchFamily="49" charset="0"/>
              </a:rPr>
              <a:t>0x00</a:t>
            </a:r>
            <a:r>
              <a:rPr sz="950" dirty="0">
                <a:latin typeface="Consolas" panose="020B0609020204030204" pitchFamily="49" charset="0"/>
                <a:cs typeface="Consolas" panose="020B0609020204030204" pitchFamily="49" charset="0"/>
              </a:rPr>
              <a:t>,</a:t>
            </a:r>
          </a:p>
          <a:p>
            <a:pPr defTabSz="228600">
              <a:lnSpc>
                <a:spcPts val="2150"/>
              </a:lnSpc>
              <a:defRPr sz="1900" i="1">
                <a:solidFill>
                  <a:srgbClr val="495495"/>
                </a:solidFill>
                <a:latin typeface="Menlo Regular"/>
                <a:ea typeface="Menlo Regular"/>
                <a:cs typeface="Menlo Regular"/>
                <a:sym typeface="Menlo Regular"/>
              </a:defRPr>
            </a:pPr>
            <a:r>
              <a:rPr sz="950" dirty="0">
                <a:latin typeface="Consolas" panose="020B0609020204030204" pitchFamily="49" charset="0"/>
                <a:cs typeface="Consolas" panose="020B0609020204030204" pitchFamily="49" charset="0"/>
              </a:rPr>
              <a:t>   // Many more lines here</a:t>
            </a:r>
            <a:endParaRPr sz="950" dirty="0">
              <a:solidFill>
                <a:srgbClr val="BBBBBB"/>
              </a:solidFill>
              <a:latin typeface="Consolas" panose="020B0609020204030204" pitchFamily="49" charset="0"/>
              <a:cs typeface="Consolas" panose="020B0609020204030204" pitchFamily="49" charset="0"/>
            </a:endParaRPr>
          </a:p>
          <a:p>
            <a:pPr defTabSz="228600">
              <a:lnSpc>
                <a:spcPts val="2150"/>
              </a:lnSpc>
              <a:defRPr sz="1900">
                <a:solidFill>
                  <a:srgbClr val="BBBBBB"/>
                </a:solidFill>
                <a:latin typeface="Menlo Regular"/>
                <a:ea typeface="Menlo Regular"/>
                <a:cs typeface="Menlo Regular"/>
                <a:sym typeface="Menlo Regular"/>
              </a:defRPr>
            </a:pPr>
            <a:r>
              <a:rPr sz="950" dirty="0">
                <a:latin typeface="Consolas" panose="020B0609020204030204" pitchFamily="49" charset="0"/>
                <a:cs typeface="Consolas" panose="020B0609020204030204" pitchFamily="49" charset="0"/>
              </a:rPr>
              <a:t>};</a:t>
            </a:r>
          </a:p>
          <a:p>
            <a:pPr defTabSz="228600">
              <a:lnSpc>
                <a:spcPts val="2150"/>
              </a:lnSpc>
              <a:defRPr sz="1900">
                <a:solidFill>
                  <a:srgbClr val="BBBBBB"/>
                </a:solidFill>
                <a:latin typeface="Menlo Regular"/>
                <a:ea typeface="Menlo Regular"/>
                <a:cs typeface="Menlo Regular"/>
                <a:sym typeface="Menlo Regular"/>
              </a:defRPr>
            </a:pPr>
            <a:r>
              <a:rPr sz="950" dirty="0">
                <a:solidFill>
                  <a:srgbClr val="FEDE5D"/>
                </a:solidFill>
                <a:latin typeface="Consolas" panose="020B0609020204030204" pitchFamily="49" charset="0"/>
                <a:cs typeface="Consolas" panose="020B0609020204030204" pitchFamily="49" charset="0"/>
              </a:rPr>
              <a:t>unsigned</a:t>
            </a:r>
            <a:r>
              <a:rPr sz="950" dirty="0">
                <a:latin typeface="Consolas" panose="020B0609020204030204" pitchFamily="49" charset="0"/>
                <a:cs typeface="Consolas" panose="020B0609020204030204" pitchFamily="49" charset="0"/>
              </a:rPr>
              <a:t> </a:t>
            </a:r>
            <a:r>
              <a:rPr sz="950" dirty="0">
                <a:solidFill>
                  <a:srgbClr val="FEDE5D"/>
                </a:solidFill>
                <a:latin typeface="Consolas" panose="020B0609020204030204" pitchFamily="49" charset="0"/>
                <a:cs typeface="Consolas" panose="020B0609020204030204" pitchFamily="49" charset="0"/>
              </a:rPr>
              <a:t>int</a:t>
            </a:r>
            <a:r>
              <a:rPr sz="950" dirty="0">
                <a:latin typeface="Consolas" panose="020B0609020204030204" pitchFamily="49" charset="0"/>
                <a:cs typeface="Consolas" panose="020B0609020204030204" pitchFamily="49" charset="0"/>
              </a:rPr>
              <a:t> </a:t>
            </a:r>
            <a:r>
              <a:rPr sz="950" dirty="0" err="1">
                <a:latin typeface="Consolas" panose="020B0609020204030204" pitchFamily="49" charset="0"/>
                <a:cs typeface="Consolas" panose="020B0609020204030204" pitchFamily="49" charset="0"/>
              </a:rPr>
              <a:t>g_linear_regresion_model_data_len</a:t>
            </a:r>
            <a:r>
              <a:rPr sz="950" dirty="0">
                <a:latin typeface="Consolas" panose="020B0609020204030204" pitchFamily="49" charset="0"/>
                <a:cs typeface="Consolas" panose="020B0609020204030204" pitchFamily="49" charset="0"/>
              </a:rPr>
              <a:t> </a:t>
            </a:r>
            <a:r>
              <a:rPr sz="950" dirty="0">
                <a:solidFill>
                  <a:srgbClr val="FFFFFF"/>
                </a:solidFill>
                <a:latin typeface="Consolas" panose="020B0609020204030204" pitchFamily="49" charset="0"/>
                <a:cs typeface="Consolas" panose="020B0609020204030204" pitchFamily="49" charset="0"/>
              </a:rPr>
              <a:t>=</a:t>
            </a:r>
            <a:r>
              <a:rPr sz="950" dirty="0">
                <a:latin typeface="Consolas" panose="020B0609020204030204" pitchFamily="49" charset="0"/>
                <a:cs typeface="Consolas" panose="020B0609020204030204" pitchFamily="49" charset="0"/>
              </a:rPr>
              <a:t> </a:t>
            </a:r>
            <a:r>
              <a:rPr sz="950" dirty="0">
                <a:solidFill>
                  <a:srgbClr val="F97E72"/>
                </a:solidFill>
                <a:latin typeface="Consolas" panose="020B0609020204030204" pitchFamily="49" charset="0"/>
                <a:cs typeface="Consolas" panose="020B0609020204030204" pitchFamily="49" charset="0"/>
              </a:rPr>
              <a:t>780</a:t>
            </a:r>
            <a:r>
              <a:rPr sz="950" dirty="0">
                <a:latin typeface="Consolas" panose="020B0609020204030204" pitchFamily="49" charset="0"/>
                <a:cs typeface="Consolas" panose="020B0609020204030204" pitchFamily="49" charset="0"/>
              </a:rPr>
              <a:t>;</a:t>
            </a:r>
          </a:p>
        </p:txBody>
      </p:sp>
      <p:sp>
        <p:nvSpPr>
          <p:cNvPr id="1206" name="3) Create a C-Array Representation of the model"/>
          <p:cNvSpPr txBox="1"/>
          <p:nvPr/>
        </p:nvSpPr>
        <p:spPr>
          <a:xfrm>
            <a:off x="6544122" y="3777298"/>
            <a:ext cx="2574349" cy="5437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a:defRPr>
                <a:solidFill>
                  <a:schemeClr val="accent1">
                    <a:hueOff val="273561"/>
                    <a:satOff val="2937"/>
                    <a:lumOff val="-22233"/>
                  </a:schemeClr>
                </a:solidFill>
                <a:latin typeface="Helvetica"/>
                <a:ea typeface="Helvetica"/>
                <a:cs typeface="Helvetica"/>
                <a:sym typeface="Helvetica"/>
              </a:defRPr>
            </a:lvl1pPr>
          </a:lstStyle>
          <a:p>
            <a:r>
              <a:rPr sz="1600" dirty="0">
                <a:latin typeface="Barlow" pitchFamily="2" charset="77"/>
              </a:rPr>
              <a:t>3) Create a C-Array Representation of the model</a:t>
            </a:r>
          </a:p>
        </p:txBody>
      </p:sp>
      <p:pic>
        <p:nvPicPr>
          <p:cNvPr id="1212" name="Connection Line" descr="Connection Line"/>
          <p:cNvPicPr>
            <a:picLocks/>
          </p:cNvPicPr>
          <p:nvPr/>
        </p:nvPicPr>
        <p:blipFill>
          <a:blip r:embed="rId6"/>
          <a:stretch>
            <a:fillRect/>
          </a:stretch>
        </p:blipFill>
        <p:spPr>
          <a:xfrm>
            <a:off x="9262022" y="3464857"/>
            <a:ext cx="353082" cy="966731"/>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p:dissolve/>
      </p:transition>
    </mc:Choice>
    <mc:Fallback xmlns:a14="http://schemas.microsoft.com/office/drawing/2010/main" xmlns:m="http://schemas.openxmlformats.org/officeDocument/2006/math"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lt">
                                    <p:tmAbs val="100"/>
                                  </p:iterate>
                                  <p:childTnLst>
                                    <p:set>
                                      <p:cBhvr>
                                        <p:cTn id="6" fill="hold"/>
                                        <p:tgtEl>
                                          <p:spTgt spid="1200"/>
                                        </p:tgtEl>
                                        <p:attrNameLst>
                                          <p:attrName>style.visibility</p:attrName>
                                        </p:attrNameLst>
                                      </p:cBhvr>
                                      <p:to>
                                        <p:strVal val="visible"/>
                                      </p:to>
                                    </p:set>
                                  </p:childTnLst>
                                </p:cTn>
                              </p:par>
                            </p:childTnLst>
                          </p:cTn>
                        </p:par>
                        <p:par>
                          <p:cTn id="7" fill="hold">
                            <p:stCondLst>
                              <p:cond delay="0"/>
                            </p:stCondLst>
                            <p:childTnLst>
                              <p:par>
                                <p:cTn id="8" presetID="9" presetClass="entr" fill="hold" grpId="0" nodeType="afterEffect">
                                  <p:stCondLst>
                                    <p:cond delay="0"/>
                                  </p:stCondLst>
                                  <p:iterate>
                                    <p:tmAbs val="0"/>
                                  </p:iterate>
                                  <p:childTnLst>
                                    <p:set>
                                      <p:cBhvr>
                                        <p:cTn id="9" fill="hold"/>
                                        <p:tgtEl>
                                          <p:spTgt spid="1208"/>
                                        </p:tgtEl>
                                        <p:attrNameLst>
                                          <p:attrName>style.visibility</p:attrName>
                                        </p:attrNameLst>
                                      </p:cBhvr>
                                      <p:to>
                                        <p:strVal val="visible"/>
                                      </p:to>
                                    </p:set>
                                    <p:animEffect transition="in" filter="dissolve">
                                      <p:cBhvr>
                                        <p:cTn id="10" dur="2000"/>
                                        <p:tgtEl>
                                          <p:spTgt spid="1208"/>
                                        </p:tgtEl>
                                      </p:cBhvr>
                                    </p:animEffect>
                                  </p:childTnLst>
                                </p:cTn>
                              </p:par>
                            </p:childTnLst>
                          </p:cTn>
                        </p:par>
                        <p:par>
                          <p:cTn id="11" fill="hold">
                            <p:stCondLst>
                              <p:cond delay="2000"/>
                            </p:stCondLst>
                            <p:childTnLst>
                              <p:par>
                                <p:cTn id="12" presetID="10" presetClass="entr" fill="hold" grpId="0" nodeType="afterEffect">
                                  <p:stCondLst>
                                    <p:cond delay="0"/>
                                  </p:stCondLst>
                                  <p:iterate>
                                    <p:tmAbs val="0"/>
                                  </p:iterate>
                                  <p:childTnLst>
                                    <p:set>
                                      <p:cBhvr>
                                        <p:cTn id="13" fill="hold"/>
                                        <p:tgtEl>
                                          <p:spTgt spid="1198"/>
                                        </p:tgtEl>
                                        <p:attrNameLst>
                                          <p:attrName>style.visibility</p:attrName>
                                        </p:attrNameLst>
                                      </p:cBhvr>
                                      <p:to>
                                        <p:strVal val="visible"/>
                                      </p:to>
                                    </p:set>
                                    <p:animEffect transition="in" filter="fade">
                                      <p:cBhvr>
                                        <p:cTn id="14" dur="1000"/>
                                        <p:tgtEl>
                                          <p:spTgt spid="1198"/>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iterate type="lt">
                                    <p:tmAbs val="100"/>
                                  </p:iterate>
                                  <p:childTnLst>
                                    <p:set>
                                      <p:cBhvr>
                                        <p:cTn id="18" fill="hold"/>
                                        <p:tgtEl>
                                          <p:spTgt spid="1203"/>
                                        </p:tgtEl>
                                        <p:attrNameLst>
                                          <p:attrName>style.visibility</p:attrName>
                                        </p:attrNameLst>
                                      </p:cBhvr>
                                      <p:to>
                                        <p:strVal val="visible"/>
                                      </p:to>
                                    </p:set>
                                  </p:childTnLst>
                                </p:cTn>
                              </p:par>
                            </p:childTnLst>
                          </p:cTn>
                        </p:par>
                        <p:par>
                          <p:cTn id="19" fill="hold">
                            <p:stCondLst>
                              <p:cond delay="2300"/>
                            </p:stCondLst>
                            <p:childTnLst>
                              <p:par>
                                <p:cTn id="20" presetID="9" presetClass="entr" fill="hold" grpId="0" nodeType="afterEffect">
                                  <p:stCondLst>
                                    <p:cond delay="0"/>
                                  </p:stCondLst>
                                  <p:iterate>
                                    <p:tmAbs val="0"/>
                                  </p:iterate>
                                  <p:childTnLst>
                                    <p:set>
                                      <p:cBhvr>
                                        <p:cTn id="21" fill="hold"/>
                                        <p:tgtEl>
                                          <p:spTgt spid="1210"/>
                                        </p:tgtEl>
                                        <p:attrNameLst>
                                          <p:attrName>style.visibility</p:attrName>
                                        </p:attrNameLst>
                                      </p:cBhvr>
                                      <p:to>
                                        <p:strVal val="visible"/>
                                      </p:to>
                                    </p:set>
                                    <p:animEffect transition="in" filter="dissolve">
                                      <p:cBhvr>
                                        <p:cTn id="22" dur="2000"/>
                                        <p:tgtEl>
                                          <p:spTgt spid="1210"/>
                                        </p:tgtEl>
                                      </p:cBhvr>
                                    </p:animEffect>
                                  </p:childTnLst>
                                </p:cTn>
                              </p:par>
                            </p:childTnLst>
                          </p:cTn>
                        </p:par>
                        <p:par>
                          <p:cTn id="23" fill="hold">
                            <p:stCondLst>
                              <p:cond delay="4300"/>
                            </p:stCondLst>
                            <p:childTnLst>
                              <p:par>
                                <p:cTn id="24" presetID="10" presetClass="entr" fill="hold" grpId="0" nodeType="afterEffect">
                                  <p:stCondLst>
                                    <p:cond delay="0"/>
                                  </p:stCondLst>
                                  <p:iterate>
                                    <p:tmAbs val="0"/>
                                  </p:iterate>
                                  <p:childTnLst>
                                    <p:set>
                                      <p:cBhvr>
                                        <p:cTn id="25" fill="hold"/>
                                        <p:tgtEl>
                                          <p:spTgt spid="1202"/>
                                        </p:tgtEl>
                                        <p:attrNameLst>
                                          <p:attrName>style.visibility</p:attrName>
                                        </p:attrNameLst>
                                      </p:cBhvr>
                                      <p:to>
                                        <p:strVal val="visible"/>
                                      </p:to>
                                    </p:set>
                                    <p:animEffect transition="in" filter="fade">
                                      <p:cBhvr>
                                        <p:cTn id="26" dur="1000"/>
                                        <p:tgtEl>
                                          <p:spTgt spid="1202"/>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iterate type="lt">
                                    <p:tmAbs val="100"/>
                                  </p:iterate>
                                  <p:childTnLst>
                                    <p:set>
                                      <p:cBhvr>
                                        <p:cTn id="30" fill="hold"/>
                                        <p:tgtEl>
                                          <p:spTgt spid="1206"/>
                                        </p:tgtEl>
                                        <p:attrNameLst>
                                          <p:attrName>style.visibility</p:attrName>
                                        </p:attrNameLst>
                                      </p:cBhvr>
                                      <p:to>
                                        <p:strVal val="visible"/>
                                      </p:to>
                                    </p:set>
                                  </p:childTnLst>
                                </p:cTn>
                              </p:par>
                            </p:childTnLst>
                          </p:cTn>
                        </p:par>
                        <p:par>
                          <p:cTn id="31" fill="hold">
                            <p:stCondLst>
                              <p:cond delay="0"/>
                            </p:stCondLst>
                            <p:childTnLst>
                              <p:par>
                                <p:cTn id="32" presetID="9" presetClass="entr" fill="hold" grpId="0" nodeType="afterEffect">
                                  <p:stCondLst>
                                    <p:cond delay="0"/>
                                  </p:stCondLst>
                                  <p:iterate>
                                    <p:tmAbs val="0"/>
                                  </p:iterate>
                                  <p:childTnLst>
                                    <p:set>
                                      <p:cBhvr>
                                        <p:cTn id="33" fill="hold"/>
                                        <p:tgtEl>
                                          <p:spTgt spid="1212"/>
                                        </p:tgtEl>
                                        <p:attrNameLst>
                                          <p:attrName>style.visibility</p:attrName>
                                        </p:attrNameLst>
                                      </p:cBhvr>
                                      <p:to>
                                        <p:strVal val="visible"/>
                                      </p:to>
                                    </p:set>
                                    <p:animEffect transition="in" filter="dissolve">
                                      <p:cBhvr>
                                        <p:cTn id="34" dur="2000"/>
                                        <p:tgtEl>
                                          <p:spTgt spid="1212"/>
                                        </p:tgtEl>
                                      </p:cBhvr>
                                    </p:animEffect>
                                  </p:childTnLst>
                                </p:cTn>
                              </p:par>
                            </p:childTnLst>
                          </p:cTn>
                        </p:par>
                        <p:par>
                          <p:cTn id="35" fill="hold">
                            <p:stCondLst>
                              <p:cond delay="2000"/>
                            </p:stCondLst>
                            <p:childTnLst>
                              <p:par>
                                <p:cTn id="36" presetID="10" presetClass="entr" fill="hold" grpId="0" nodeType="afterEffect">
                                  <p:stCondLst>
                                    <p:cond delay="0"/>
                                  </p:stCondLst>
                                  <p:iterate>
                                    <p:tmAbs val="0"/>
                                  </p:iterate>
                                  <p:childTnLst>
                                    <p:set>
                                      <p:cBhvr>
                                        <p:cTn id="37" fill="hold"/>
                                        <p:tgtEl>
                                          <p:spTgt spid="1205"/>
                                        </p:tgtEl>
                                        <p:attrNameLst>
                                          <p:attrName>style.visibility</p:attrName>
                                        </p:attrNameLst>
                                      </p:cBhvr>
                                      <p:to>
                                        <p:strVal val="visible"/>
                                      </p:to>
                                    </p:set>
                                    <p:animEffect transition="in" filter="fade">
                                      <p:cBhvr>
                                        <p:cTn id="38" dur="1000"/>
                                        <p:tgtEl>
                                          <p:spTgt spid="12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8" grpId="0" animBg="1" advAuto="0"/>
      <p:bldP spid="1200" grpId="0" animBg="1" advAuto="0"/>
      <p:bldP spid="1208" grpId="0" animBg="1" advAuto="0"/>
      <p:bldP spid="1202" grpId="0" animBg="1" advAuto="0"/>
      <p:bldP spid="1203" grpId="0" animBg="1" advAuto="0"/>
      <p:bldP spid="1210" grpId="0" animBg="1" advAuto="0"/>
      <p:bldP spid="1205" grpId="0" animBg="1" advAuto="0"/>
      <p:bldP spid="1206" grpId="0" animBg="1" advAuto="0"/>
      <p:bldP spid="1212" grpId="0" animBg="1" advAuto="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E085E6E-FEAD-D040-8A1E-E34F572DF8D4}"/>
              </a:ext>
            </a:extLst>
          </p:cNvPr>
          <p:cNvSpPr>
            <a:spLocks noGrp="1"/>
          </p:cNvSpPr>
          <p:nvPr>
            <p:ph type="title"/>
          </p:nvPr>
        </p:nvSpPr>
        <p:spPr/>
        <p:txBody>
          <a:bodyPr/>
          <a:lstStyle/>
          <a:p>
            <a:r>
              <a:rPr lang="en-US" dirty="0"/>
              <a:t>Building a </a:t>
            </a:r>
            <a:r>
              <a:rPr lang="en-US" dirty="0" err="1"/>
              <a:t>TFLite</a:t>
            </a:r>
            <a:r>
              <a:rPr lang="en-US" dirty="0"/>
              <a:t> Model &amp; Inferencing on Swan</a:t>
            </a:r>
          </a:p>
        </p:txBody>
      </p:sp>
      <p:sp>
        <p:nvSpPr>
          <p:cNvPr id="526" name="DEMO"/>
          <p:cNvSpPr txBox="1">
            <a:spLocks noGrp="1"/>
          </p:cNvSpPr>
          <p:nvPr>
            <p:ph type="body" idx="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ormAutofit/>
          </a:bodyPr>
          <a:lstStyle>
            <a:lvl1pPr marL="0" indent="0">
              <a:spcBef>
                <a:spcPts val="0"/>
              </a:spcBef>
              <a:buSzTx/>
              <a:buNone/>
              <a:defRPr sz="12000" cap="all" baseline="-33333">
                <a:solidFill>
                  <a:srgbClr val="FFFFFF"/>
                </a:solidFill>
                <a:latin typeface="+mn-lt"/>
                <a:ea typeface="+mn-ea"/>
                <a:cs typeface="+mn-cs"/>
                <a:sym typeface="DIN Condensed Bold"/>
              </a:defRPr>
            </a:lvl1pPr>
          </a:lstStyle>
          <a:p>
            <a:r>
              <a:rPr lang="en-US" sz="7200" dirty="0">
                <a:solidFill>
                  <a:schemeClr val="tx1"/>
                </a:solidFill>
              </a:rPr>
              <a:t>Demo</a:t>
            </a:r>
            <a:endParaRPr sz="7200" dirty="0">
              <a:solidFill>
                <a:schemeClr val="tx1"/>
              </a:solidFill>
            </a:endParaRPr>
          </a:p>
        </p:txBody>
      </p:sp>
    </p:spTree>
    <p:extLst>
      <p:ext uri="{BB962C8B-B14F-4D97-AF65-F5344CB8AC3E}">
        <p14:creationId xmlns:p14="http://schemas.microsoft.com/office/powerpoint/2010/main" val="48994295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70478104"/>
      </p:ext>
    </p:extLst>
  </p:cSld>
  <p:clrMapOvr>
    <a:masterClrMapping/>
  </p:clrMapOvr>
  <mc:AlternateContent xmlns:mc="http://schemas.openxmlformats.org/markup-compatibility/2006" xmlns:p14="http://schemas.microsoft.com/office/powerpoint/2010/main">
    <mc:Choice Requires="p14">
      <p:transition spd="slow" p14:dur="2000" advTm="4385"/>
    </mc:Choice>
    <mc:Fallback xmlns="">
      <p:transition spd="slow" advTm="4385"/>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Placeholder 15">
            <a:extLst>
              <a:ext uri="{FF2B5EF4-FFF2-40B4-BE49-F238E27FC236}">
                <a16:creationId xmlns:a16="http://schemas.microsoft.com/office/drawing/2014/main" id="{D15BE368-4629-4143-8F86-F78DC64EF191}"/>
              </a:ext>
            </a:extLst>
          </p:cNvPr>
          <p:cNvPicPr>
            <a:picLocks noGrp="1" noChangeAspect="1"/>
          </p:cNvPicPr>
          <p:nvPr>
            <p:ph type="pic" sz="quarter" idx="11"/>
          </p:nvPr>
        </p:nvPicPr>
        <p:blipFill>
          <a:blip r:embed="rId3"/>
          <a:srcRect/>
          <a:stretch>
            <a:fillRect/>
          </a:stretch>
        </p:blipFill>
        <p:spPr>
          <a:xfrm>
            <a:off x="1861032" y="2675707"/>
            <a:ext cx="1514442" cy="1514443"/>
          </a:xfrm>
          <a:prstGeom prst="rect">
            <a:avLst/>
          </a:prstGeom>
        </p:spPr>
      </p:pic>
      <p:pic>
        <p:nvPicPr>
          <p:cNvPr id="17" name="Picture Placeholder 16">
            <a:extLst>
              <a:ext uri="{FF2B5EF4-FFF2-40B4-BE49-F238E27FC236}">
                <a16:creationId xmlns:a16="http://schemas.microsoft.com/office/drawing/2014/main" id="{4B6CB7DB-A54B-D24F-A400-9762FEF1AF52}"/>
              </a:ext>
            </a:extLst>
          </p:cNvPr>
          <p:cNvPicPr>
            <a:picLocks noGrp="1" noChangeAspect="1"/>
          </p:cNvPicPr>
          <p:nvPr>
            <p:ph type="pic" sz="quarter" idx="13"/>
          </p:nvPr>
        </p:nvPicPr>
        <p:blipFill>
          <a:blip r:embed="rId4"/>
          <a:srcRect t="5840" b="5840"/>
          <a:stretch>
            <a:fillRect/>
          </a:stretch>
        </p:blipFill>
        <p:spPr>
          <a:xfrm>
            <a:off x="5328950" y="2675707"/>
            <a:ext cx="1514442" cy="1514443"/>
          </a:xfrm>
          <a:prstGeom prst="rect">
            <a:avLst/>
          </a:prstGeom>
        </p:spPr>
      </p:pic>
      <p:pic>
        <p:nvPicPr>
          <p:cNvPr id="18" name="Picture Placeholder 17">
            <a:extLst>
              <a:ext uri="{FF2B5EF4-FFF2-40B4-BE49-F238E27FC236}">
                <a16:creationId xmlns:a16="http://schemas.microsoft.com/office/drawing/2014/main" id="{AA0CB862-4FAF-3745-AC8F-9BF8A0718798}"/>
              </a:ext>
            </a:extLst>
          </p:cNvPr>
          <p:cNvPicPr>
            <a:picLocks noGrp="1" noChangeAspect="1"/>
          </p:cNvPicPr>
          <p:nvPr>
            <p:ph type="pic" sz="quarter" idx="15"/>
          </p:nvPr>
        </p:nvPicPr>
        <p:blipFill>
          <a:blip r:embed="rId5"/>
          <a:srcRect/>
          <a:stretch>
            <a:fillRect/>
          </a:stretch>
        </p:blipFill>
        <p:spPr>
          <a:xfrm>
            <a:off x="8810245" y="2671778"/>
            <a:ext cx="1514442" cy="1514443"/>
          </a:xfrm>
          <a:prstGeom prst="rect">
            <a:avLst/>
          </a:prstGeom>
        </p:spPr>
      </p:pic>
      <p:sp>
        <p:nvSpPr>
          <p:cNvPr id="6" name="Title 5">
            <a:extLst>
              <a:ext uri="{FF2B5EF4-FFF2-40B4-BE49-F238E27FC236}">
                <a16:creationId xmlns:a16="http://schemas.microsoft.com/office/drawing/2014/main" id="{B2109FC1-3580-5F43-9023-3494A1B7900E}"/>
              </a:ext>
            </a:extLst>
          </p:cNvPr>
          <p:cNvSpPr>
            <a:spLocks noGrp="1"/>
          </p:cNvSpPr>
          <p:nvPr>
            <p:ph type="title"/>
          </p:nvPr>
        </p:nvSpPr>
        <p:spPr/>
        <p:txBody>
          <a:bodyPr/>
          <a:lstStyle/>
          <a:p>
            <a:r>
              <a:rPr lang="en-US" dirty="0"/>
              <a:t>Giving Away the Point Up Front</a:t>
            </a:r>
          </a:p>
        </p:txBody>
      </p:sp>
      <p:sp>
        <p:nvSpPr>
          <p:cNvPr id="13" name="Text Placeholder 12">
            <a:extLst>
              <a:ext uri="{FF2B5EF4-FFF2-40B4-BE49-F238E27FC236}">
                <a16:creationId xmlns:a16="http://schemas.microsoft.com/office/drawing/2014/main" id="{D0DF7614-507F-A94E-B53B-F77E37B932C4}"/>
              </a:ext>
            </a:extLst>
          </p:cNvPr>
          <p:cNvSpPr>
            <a:spLocks noGrp="1"/>
          </p:cNvSpPr>
          <p:nvPr>
            <p:ph type="body" sz="quarter" idx="17"/>
          </p:nvPr>
        </p:nvSpPr>
        <p:spPr>
          <a:xfrm>
            <a:off x="1212615" y="4394603"/>
            <a:ext cx="2811275" cy="402557"/>
          </a:xfrm>
        </p:spPr>
        <p:txBody>
          <a:bodyPr>
            <a:noAutofit/>
          </a:bodyPr>
          <a:lstStyle/>
          <a:p>
            <a:r>
              <a:rPr lang="en-US" sz="2400" dirty="0"/>
              <a:t>Machine Learning is Human Teaching</a:t>
            </a:r>
          </a:p>
        </p:txBody>
      </p:sp>
      <p:sp>
        <p:nvSpPr>
          <p:cNvPr id="14" name="Text Placeholder 13">
            <a:extLst>
              <a:ext uri="{FF2B5EF4-FFF2-40B4-BE49-F238E27FC236}">
                <a16:creationId xmlns:a16="http://schemas.microsoft.com/office/drawing/2014/main" id="{9D94755B-0486-D840-BD99-88A0A98C8B94}"/>
              </a:ext>
            </a:extLst>
          </p:cNvPr>
          <p:cNvSpPr>
            <a:spLocks noGrp="1"/>
          </p:cNvSpPr>
          <p:nvPr>
            <p:ph type="body" sz="quarter" idx="18"/>
          </p:nvPr>
        </p:nvSpPr>
        <p:spPr>
          <a:xfrm>
            <a:off x="4817758" y="4381903"/>
            <a:ext cx="2536825" cy="402557"/>
          </a:xfrm>
        </p:spPr>
        <p:txBody>
          <a:bodyPr>
            <a:noAutofit/>
          </a:bodyPr>
          <a:lstStyle/>
          <a:p>
            <a:r>
              <a:rPr lang="en-US" sz="2400" dirty="0"/>
              <a:t>Training is Meant for the Cloud</a:t>
            </a:r>
          </a:p>
        </p:txBody>
      </p:sp>
      <p:sp>
        <p:nvSpPr>
          <p:cNvPr id="15" name="Text Placeholder 14">
            <a:extLst>
              <a:ext uri="{FF2B5EF4-FFF2-40B4-BE49-F238E27FC236}">
                <a16:creationId xmlns:a16="http://schemas.microsoft.com/office/drawing/2014/main" id="{163036C4-6CED-0043-8F3B-1D07CE77F2CB}"/>
              </a:ext>
            </a:extLst>
          </p:cNvPr>
          <p:cNvSpPr>
            <a:spLocks noGrp="1"/>
          </p:cNvSpPr>
          <p:nvPr>
            <p:ph type="body" sz="quarter" idx="19"/>
          </p:nvPr>
        </p:nvSpPr>
        <p:spPr>
          <a:xfrm>
            <a:off x="8285550" y="4358441"/>
            <a:ext cx="2536825" cy="402557"/>
          </a:xfrm>
        </p:spPr>
        <p:txBody>
          <a:bodyPr>
            <a:noAutofit/>
          </a:bodyPr>
          <a:lstStyle/>
          <a:p>
            <a:r>
              <a:rPr lang="en-US" sz="2400" dirty="0"/>
              <a:t>The </a:t>
            </a:r>
            <a:r>
              <a:rPr lang="en-US" sz="2400" i="1" dirty="0"/>
              <a:t>Real </a:t>
            </a:r>
            <a:r>
              <a:rPr lang="en-US" sz="2400" dirty="0"/>
              <a:t>Work of ML is in the IoT</a:t>
            </a:r>
          </a:p>
        </p:txBody>
      </p:sp>
    </p:spTree>
    <p:extLst>
      <p:ext uri="{BB962C8B-B14F-4D97-AF65-F5344CB8AC3E}">
        <p14:creationId xmlns:p14="http://schemas.microsoft.com/office/powerpoint/2010/main" val="182113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Picture 6">
            <a:extLst>
              <a:ext uri="{FF2B5EF4-FFF2-40B4-BE49-F238E27FC236}">
                <a16:creationId xmlns:a16="http://schemas.microsoft.com/office/drawing/2014/main" id="{F0350F12-A267-114D-BF61-60D42135C7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85985" y="4698436"/>
            <a:ext cx="2256183" cy="2256183"/>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6">
            <a:extLst>
              <a:ext uri="{FF2B5EF4-FFF2-40B4-BE49-F238E27FC236}">
                <a16:creationId xmlns:a16="http://schemas.microsoft.com/office/drawing/2014/main" id="{D7A40841-5BB3-A94B-A637-BF2ABDA6E0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51313" y="1205867"/>
            <a:ext cx="2256183" cy="2256183"/>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6">
            <a:extLst>
              <a:ext uri="{FF2B5EF4-FFF2-40B4-BE49-F238E27FC236}">
                <a16:creationId xmlns:a16="http://schemas.microsoft.com/office/drawing/2014/main" id="{0F24CB73-333C-4E40-8EA0-0E446C1DCB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33836" y="4456332"/>
            <a:ext cx="2256183" cy="2256183"/>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6">
            <a:extLst>
              <a:ext uri="{FF2B5EF4-FFF2-40B4-BE49-F238E27FC236}">
                <a16:creationId xmlns:a16="http://schemas.microsoft.com/office/drawing/2014/main" id="{2CAAD5D3-FB54-8C43-A899-97F51E3D22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90744" y="1802375"/>
            <a:ext cx="2256183" cy="2256183"/>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6">
            <a:extLst>
              <a:ext uri="{FF2B5EF4-FFF2-40B4-BE49-F238E27FC236}">
                <a16:creationId xmlns:a16="http://schemas.microsoft.com/office/drawing/2014/main" id="{EAE9970E-9169-924E-B648-21DC112AC9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64994" y="4251690"/>
            <a:ext cx="2256183" cy="2256183"/>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6">
            <a:extLst>
              <a:ext uri="{FF2B5EF4-FFF2-40B4-BE49-F238E27FC236}">
                <a16:creationId xmlns:a16="http://schemas.microsoft.com/office/drawing/2014/main" id="{65CFEBD9-A0FB-6A44-80F8-7B87BB1236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11761" y="1120708"/>
            <a:ext cx="2256183" cy="225618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B41CDAA5-D0B4-934B-A315-E4712AC2B1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29355" y="2630922"/>
            <a:ext cx="2256183" cy="2256183"/>
          </a:xfrm>
          <a:prstGeom prst="rect">
            <a:avLst/>
          </a:prstGeom>
          <a:noFill/>
          <a:extLst>
            <a:ext uri="{909E8E84-426E-40DD-AFC4-6F175D3DCCD1}">
              <a14:hiddenFill xmlns:a14="http://schemas.microsoft.com/office/drawing/2010/main">
                <a:solidFill>
                  <a:srgbClr val="FFFFFF"/>
                </a:solidFill>
              </a14:hiddenFill>
            </a:ext>
          </a:extLst>
        </p:spPr>
      </p:pic>
      <p:sp>
        <p:nvSpPr>
          <p:cNvPr id="674" name="Traditional: Devices and Cloud"/>
          <p:cNvSpPr txBox="1">
            <a:spLocks noGrp="1"/>
          </p:cNvSpPr>
          <p:nvPr>
            <p:ph type="title" idx="4294967295"/>
          </p:nvPr>
        </p:nvSpPr>
        <p:spPr>
          <a:xfrm>
            <a:off x="966218" y="250503"/>
            <a:ext cx="9990137" cy="625475"/>
          </a:xfrm>
          <a:prstGeom prst="rect">
            <a:avLst/>
          </a:prstGeom>
        </p:spPr>
        <p:txBody>
          <a:bodyPr>
            <a:normAutofit fontScale="90000"/>
          </a:bodyPr>
          <a:lstStyle/>
          <a:p>
            <a:r>
              <a:rPr dirty="0"/>
              <a:t>Traditional: Devices and Cloud</a:t>
            </a:r>
          </a:p>
        </p:txBody>
      </p:sp>
      <p:sp>
        <p:nvSpPr>
          <p:cNvPr id="675" name="Line"/>
          <p:cNvSpPr/>
          <p:nvPr/>
        </p:nvSpPr>
        <p:spPr>
          <a:xfrm>
            <a:off x="5738252" y="1939638"/>
            <a:ext cx="678239" cy="38072"/>
          </a:xfrm>
          <a:prstGeom prst="line">
            <a:avLst/>
          </a:prstGeom>
          <a:ln w="177800">
            <a:solidFill>
              <a:schemeClr val="accent1">
                <a:satOff val="-3355"/>
                <a:lumOff val="26614"/>
              </a:schemeClr>
            </a:solidFill>
            <a:miter lim="400000"/>
          </a:ln>
        </p:spPr>
        <p:txBody>
          <a:bodyPr lIns="25400" tIns="25400" rIns="25400" bIns="25400" anchor="ctr"/>
          <a:lstStyle/>
          <a:p>
            <a:pPr defTabSz="412750" hangingPunct="0">
              <a:spcBef>
                <a:spcPts val="1000"/>
              </a:spcBef>
              <a:defRPr sz="3200" b="1" cap="all" baseline="-31250">
                <a:solidFill>
                  <a:srgbClr val="0D213E"/>
                </a:solidFill>
                <a:latin typeface="Helvetica"/>
                <a:ea typeface="Helvetica"/>
                <a:cs typeface="Helvetica"/>
                <a:sym typeface="Helvetica"/>
              </a:defRPr>
            </a:pPr>
            <a:endParaRPr sz="1600" b="1" kern="0" cap="all" baseline="-31250">
              <a:solidFill>
                <a:srgbClr val="0D213E"/>
              </a:solidFill>
              <a:latin typeface="Helvetica"/>
              <a:sym typeface="Helvetica"/>
            </a:endParaRPr>
          </a:p>
        </p:txBody>
      </p:sp>
      <p:sp>
        <p:nvSpPr>
          <p:cNvPr id="676" name="Line"/>
          <p:cNvSpPr/>
          <p:nvPr/>
        </p:nvSpPr>
        <p:spPr>
          <a:xfrm>
            <a:off x="7751313" y="5689934"/>
            <a:ext cx="1063868" cy="450945"/>
          </a:xfrm>
          <a:prstGeom prst="line">
            <a:avLst/>
          </a:prstGeom>
          <a:ln w="177800">
            <a:solidFill>
              <a:schemeClr val="accent1">
                <a:satOff val="-3355"/>
                <a:lumOff val="26614"/>
              </a:schemeClr>
            </a:solidFill>
            <a:miter lim="400000"/>
          </a:ln>
        </p:spPr>
        <p:txBody>
          <a:bodyPr lIns="25400" tIns="25400" rIns="25400" bIns="25400" anchor="ctr"/>
          <a:lstStyle/>
          <a:p>
            <a:pPr defTabSz="412750" hangingPunct="0">
              <a:spcBef>
                <a:spcPts val="1000"/>
              </a:spcBef>
              <a:defRPr sz="3200" b="1" cap="all" baseline="-31250">
                <a:solidFill>
                  <a:srgbClr val="0D213E"/>
                </a:solidFill>
                <a:latin typeface="Helvetica"/>
                <a:ea typeface="Helvetica"/>
                <a:cs typeface="Helvetica"/>
                <a:sym typeface="Helvetica"/>
              </a:defRPr>
            </a:pPr>
            <a:endParaRPr sz="1600" b="1" kern="0" cap="all" baseline="-31250">
              <a:solidFill>
                <a:srgbClr val="0D213E"/>
              </a:solidFill>
              <a:latin typeface="Helvetica"/>
              <a:sym typeface="Helvetica"/>
            </a:endParaRPr>
          </a:p>
        </p:txBody>
      </p:sp>
      <p:sp>
        <p:nvSpPr>
          <p:cNvPr id="677" name="Chicken"/>
          <p:cNvSpPr/>
          <p:nvPr/>
        </p:nvSpPr>
        <p:spPr>
          <a:xfrm>
            <a:off x="8474974" y="5614786"/>
            <a:ext cx="1073345" cy="1052187"/>
          </a:xfrm>
          <a:custGeom>
            <a:avLst/>
            <a:gdLst/>
            <a:ahLst/>
            <a:cxnLst>
              <a:cxn ang="0">
                <a:pos x="wd2" y="hd2"/>
              </a:cxn>
              <a:cxn ang="5400000">
                <a:pos x="wd2" y="hd2"/>
              </a:cxn>
              <a:cxn ang="10800000">
                <a:pos x="wd2" y="hd2"/>
              </a:cxn>
              <a:cxn ang="16200000">
                <a:pos x="wd2" y="hd2"/>
              </a:cxn>
            </a:cxnLst>
            <a:rect l="0" t="0" r="r" b="b"/>
            <a:pathLst>
              <a:path w="21224" h="21298" extrusionOk="0">
                <a:moveTo>
                  <a:pt x="18064" y="0"/>
                </a:moveTo>
                <a:cubicBezTo>
                  <a:pt x="18290" y="263"/>
                  <a:pt x="18209" y="645"/>
                  <a:pt x="18209" y="645"/>
                </a:cubicBezTo>
                <a:cubicBezTo>
                  <a:pt x="18209" y="645"/>
                  <a:pt x="17841" y="587"/>
                  <a:pt x="17677" y="901"/>
                </a:cubicBezTo>
                <a:cubicBezTo>
                  <a:pt x="17580" y="1088"/>
                  <a:pt x="17749" y="1382"/>
                  <a:pt x="17749" y="1407"/>
                </a:cubicBezTo>
                <a:cubicBezTo>
                  <a:pt x="17749" y="1407"/>
                  <a:pt x="16463" y="980"/>
                  <a:pt x="14543" y="4331"/>
                </a:cubicBezTo>
                <a:cubicBezTo>
                  <a:pt x="13311" y="6482"/>
                  <a:pt x="9709" y="8157"/>
                  <a:pt x="7468" y="7215"/>
                </a:cubicBezTo>
                <a:cubicBezTo>
                  <a:pt x="4923" y="6146"/>
                  <a:pt x="3553" y="7082"/>
                  <a:pt x="3553" y="7082"/>
                </a:cubicBezTo>
                <a:cubicBezTo>
                  <a:pt x="3553" y="7082"/>
                  <a:pt x="2208" y="5229"/>
                  <a:pt x="525" y="5170"/>
                </a:cubicBezTo>
                <a:cubicBezTo>
                  <a:pt x="65" y="5154"/>
                  <a:pt x="-163" y="6880"/>
                  <a:pt x="132" y="8355"/>
                </a:cubicBezTo>
                <a:cubicBezTo>
                  <a:pt x="721" y="11305"/>
                  <a:pt x="2205" y="12619"/>
                  <a:pt x="3134" y="13320"/>
                </a:cubicBezTo>
                <a:cubicBezTo>
                  <a:pt x="3760" y="16399"/>
                  <a:pt x="5387" y="16782"/>
                  <a:pt x="6417" y="16790"/>
                </a:cubicBezTo>
                <a:lnTo>
                  <a:pt x="6848" y="19903"/>
                </a:lnTo>
                <a:cubicBezTo>
                  <a:pt x="6809" y="20390"/>
                  <a:pt x="6207" y="20553"/>
                  <a:pt x="5830" y="20553"/>
                </a:cubicBezTo>
                <a:cubicBezTo>
                  <a:pt x="5454" y="20553"/>
                  <a:pt x="5166" y="21223"/>
                  <a:pt x="5166" y="21223"/>
                </a:cubicBezTo>
                <a:cubicBezTo>
                  <a:pt x="5166" y="21223"/>
                  <a:pt x="5404" y="21134"/>
                  <a:pt x="5589" y="21081"/>
                </a:cubicBezTo>
                <a:cubicBezTo>
                  <a:pt x="5589" y="21081"/>
                  <a:pt x="5855" y="21569"/>
                  <a:pt x="6592" y="21073"/>
                </a:cubicBezTo>
                <a:cubicBezTo>
                  <a:pt x="6750" y="20966"/>
                  <a:pt x="6886" y="20896"/>
                  <a:pt x="6980" y="20853"/>
                </a:cubicBezTo>
                <a:lnTo>
                  <a:pt x="6982" y="20866"/>
                </a:lnTo>
                <a:cubicBezTo>
                  <a:pt x="6982" y="20866"/>
                  <a:pt x="7300" y="21098"/>
                  <a:pt x="7793" y="21230"/>
                </a:cubicBezTo>
                <a:cubicBezTo>
                  <a:pt x="8016" y="21289"/>
                  <a:pt x="9067" y="21404"/>
                  <a:pt x="9324" y="21071"/>
                </a:cubicBezTo>
                <a:lnTo>
                  <a:pt x="9911" y="21223"/>
                </a:lnTo>
                <a:cubicBezTo>
                  <a:pt x="9992" y="20698"/>
                  <a:pt x="9710" y="20460"/>
                  <a:pt x="9258" y="20495"/>
                </a:cubicBezTo>
                <a:cubicBezTo>
                  <a:pt x="8753" y="20533"/>
                  <a:pt x="7985" y="20378"/>
                  <a:pt x="7740" y="19904"/>
                </a:cubicBezTo>
                <a:cubicBezTo>
                  <a:pt x="7740" y="19904"/>
                  <a:pt x="7387" y="17901"/>
                  <a:pt x="7185" y="16757"/>
                </a:cubicBezTo>
                <a:cubicBezTo>
                  <a:pt x="8646" y="16729"/>
                  <a:pt x="9666" y="17460"/>
                  <a:pt x="10174" y="17939"/>
                </a:cubicBezTo>
                <a:lnTo>
                  <a:pt x="11751" y="20090"/>
                </a:lnTo>
                <a:cubicBezTo>
                  <a:pt x="11884" y="20577"/>
                  <a:pt x="11397" y="20553"/>
                  <a:pt x="11004" y="20553"/>
                </a:cubicBezTo>
                <a:cubicBezTo>
                  <a:pt x="10611" y="20553"/>
                  <a:pt x="10549" y="21223"/>
                  <a:pt x="10549" y="21223"/>
                </a:cubicBezTo>
                <a:cubicBezTo>
                  <a:pt x="10549" y="21223"/>
                  <a:pt x="10766" y="21134"/>
                  <a:pt x="10941" y="21081"/>
                </a:cubicBezTo>
                <a:cubicBezTo>
                  <a:pt x="10941" y="21081"/>
                  <a:pt x="11393" y="21571"/>
                  <a:pt x="11986" y="21075"/>
                </a:cubicBezTo>
                <a:cubicBezTo>
                  <a:pt x="12112" y="20969"/>
                  <a:pt x="12228" y="20898"/>
                  <a:pt x="12310" y="20854"/>
                </a:cubicBezTo>
                <a:lnTo>
                  <a:pt x="12320" y="20866"/>
                </a:lnTo>
                <a:cubicBezTo>
                  <a:pt x="12320" y="20866"/>
                  <a:pt x="12734" y="21098"/>
                  <a:pt x="13295" y="21230"/>
                </a:cubicBezTo>
                <a:cubicBezTo>
                  <a:pt x="13549" y="21289"/>
                  <a:pt x="14688" y="21404"/>
                  <a:pt x="14838" y="21071"/>
                </a:cubicBezTo>
                <a:lnTo>
                  <a:pt x="15505" y="21223"/>
                </a:lnTo>
                <a:cubicBezTo>
                  <a:pt x="15401" y="20698"/>
                  <a:pt x="15023" y="20460"/>
                  <a:pt x="14563" y="20495"/>
                </a:cubicBezTo>
                <a:cubicBezTo>
                  <a:pt x="14050" y="20533"/>
                  <a:pt x="13193" y="20380"/>
                  <a:pt x="12767" y="19906"/>
                </a:cubicBezTo>
                <a:cubicBezTo>
                  <a:pt x="12767" y="19906"/>
                  <a:pt x="11819" y="18838"/>
                  <a:pt x="11097" y="18008"/>
                </a:cubicBezTo>
                <a:cubicBezTo>
                  <a:pt x="11799" y="17510"/>
                  <a:pt x="12976" y="16416"/>
                  <a:pt x="13462" y="14456"/>
                </a:cubicBezTo>
                <a:cubicBezTo>
                  <a:pt x="16508" y="13283"/>
                  <a:pt x="17883" y="8623"/>
                  <a:pt x="18309" y="5658"/>
                </a:cubicBezTo>
                <a:cubicBezTo>
                  <a:pt x="18309" y="5658"/>
                  <a:pt x="19558" y="5518"/>
                  <a:pt x="19497" y="3917"/>
                </a:cubicBezTo>
                <a:cubicBezTo>
                  <a:pt x="20223" y="3709"/>
                  <a:pt x="20739" y="3952"/>
                  <a:pt x="21190" y="4073"/>
                </a:cubicBezTo>
                <a:cubicBezTo>
                  <a:pt x="21437" y="3297"/>
                  <a:pt x="20242" y="3039"/>
                  <a:pt x="20223" y="2451"/>
                </a:cubicBezTo>
                <a:cubicBezTo>
                  <a:pt x="20407" y="1484"/>
                  <a:pt x="19635" y="-29"/>
                  <a:pt x="18064" y="0"/>
                </a:cubicBezTo>
                <a:close/>
              </a:path>
            </a:pathLst>
          </a:custGeom>
          <a:blipFill>
            <a:blip r:embed="rId4"/>
            <a:stretch>
              <a:fillRect/>
            </a:stretch>
          </a:blipFill>
          <a:ln w="12700">
            <a:miter lim="400000"/>
          </a:ln>
        </p:spPr>
        <p:txBody>
          <a:bodyPr lIns="25400" tIns="25400" rIns="25400" bIns="25400" anchor="ctr"/>
          <a:lstStyle/>
          <a:p>
            <a:pPr algn="ctr" defTabSz="412750" hangingPunct="0">
              <a:defRPr sz="3600" cap="all" baseline="-11111">
                <a:solidFill>
                  <a:srgbClr val="FFFFFF"/>
                </a:solidFill>
                <a:latin typeface="+mn-lt"/>
                <a:ea typeface="+mn-ea"/>
                <a:cs typeface="+mn-cs"/>
                <a:sym typeface="DIN Condensed Bold"/>
              </a:defRPr>
            </a:pPr>
            <a:endParaRPr kern="0" cap="all" baseline="-11111">
              <a:solidFill>
                <a:srgbClr val="FFFFFF"/>
              </a:solidFill>
              <a:latin typeface="DIN Condensed Bold"/>
              <a:sym typeface="DIN Condensed Bold"/>
            </a:endParaRPr>
          </a:p>
        </p:txBody>
      </p:sp>
      <p:sp>
        <p:nvSpPr>
          <p:cNvPr id="679" name="Line"/>
          <p:cNvSpPr/>
          <p:nvPr/>
        </p:nvSpPr>
        <p:spPr>
          <a:xfrm>
            <a:off x="7744380" y="5108484"/>
            <a:ext cx="2192956" cy="370841"/>
          </a:xfrm>
          <a:prstGeom prst="line">
            <a:avLst/>
          </a:prstGeom>
          <a:ln w="177800">
            <a:solidFill>
              <a:schemeClr val="accent1">
                <a:satOff val="-3355"/>
                <a:lumOff val="26614"/>
              </a:schemeClr>
            </a:solidFill>
            <a:miter lim="400000"/>
          </a:ln>
        </p:spPr>
        <p:txBody>
          <a:bodyPr lIns="25400" tIns="25400" rIns="25400" bIns="25400" anchor="ctr"/>
          <a:lstStyle/>
          <a:p>
            <a:pPr defTabSz="412750" hangingPunct="0">
              <a:spcBef>
                <a:spcPts val="1000"/>
              </a:spcBef>
              <a:defRPr sz="3200" b="1" cap="all" baseline="-31250">
                <a:solidFill>
                  <a:srgbClr val="0D213E"/>
                </a:solidFill>
                <a:latin typeface="Helvetica"/>
                <a:ea typeface="Helvetica"/>
                <a:cs typeface="Helvetica"/>
                <a:sym typeface="Helvetica"/>
              </a:defRPr>
            </a:pPr>
            <a:endParaRPr sz="1600" b="1" kern="0" cap="all" baseline="-31250">
              <a:solidFill>
                <a:srgbClr val="0D213E"/>
              </a:solidFill>
              <a:latin typeface="Helvetica"/>
              <a:sym typeface="Helvetica"/>
            </a:endParaRPr>
          </a:p>
        </p:txBody>
      </p:sp>
      <p:sp>
        <p:nvSpPr>
          <p:cNvPr id="680" name="Line"/>
          <p:cNvSpPr/>
          <p:nvPr/>
        </p:nvSpPr>
        <p:spPr>
          <a:xfrm>
            <a:off x="9084167" y="2879696"/>
            <a:ext cx="1273220" cy="120588"/>
          </a:xfrm>
          <a:prstGeom prst="line">
            <a:avLst/>
          </a:prstGeom>
          <a:ln w="177800">
            <a:solidFill>
              <a:schemeClr val="accent1">
                <a:satOff val="-3355"/>
                <a:lumOff val="26614"/>
              </a:schemeClr>
            </a:solidFill>
            <a:miter lim="400000"/>
          </a:ln>
        </p:spPr>
        <p:txBody>
          <a:bodyPr lIns="25400" tIns="25400" rIns="25400" bIns="25400" anchor="ctr"/>
          <a:lstStyle/>
          <a:p>
            <a:pPr defTabSz="412750" hangingPunct="0">
              <a:spcBef>
                <a:spcPts val="1000"/>
              </a:spcBef>
              <a:defRPr sz="3200" b="1" cap="all" baseline="-31250">
                <a:solidFill>
                  <a:srgbClr val="0D213E"/>
                </a:solidFill>
                <a:latin typeface="Helvetica"/>
                <a:ea typeface="Helvetica"/>
                <a:cs typeface="Helvetica"/>
                <a:sym typeface="Helvetica"/>
              </a:defRPr>
            </a:pPr>
            <a:endParaRPr sz="1600" b="1" kern="0" cap="all" baseline="-31250">
              <a:solidFill>
                <a:srgbClr val="0D213E"/>
              </a:solidFill>
              <a:latin typeface="Helvetica"/>
              <a:sym typeface="Helvetica"/>
            </a:endParaRPr>
          </a:p>
        </p:txBody>
      </p:sp>
      <p:sp>
        <p:nvSpPr>
          <p:cNvPr id="681" name="Line"/>
          <p:cNvSpPr/>
          <p:nvPr/>
        </p:nvSpPr>
        <p:spPr>
          <a:xfrm flipV="1">
            <a:off x="7096622" y="2125940"/>
            <a:ext cx="1242019" cy="110363"/>
          </a:xfrm>
          <a:prstGeom prst="line">
            <a:avLst/>
          </a:prstGeom>
          <a:ln w="177800">
            <a:solidFill>
              <a:schemeClr val="accent1">
                <a:satOff val="-3355"/>
                <a:lumOff val="26614"/>
              </a:schemeClr>
            </a:solidFill>
            <a:miter lim="400000"/>
          </a:ln>
        </p:spPr>
        <p:txBody>
          <a:bodyPr lIns="25400" tIns="25400" rIns="25400" bIns="25400" anchor="ctr"/>
          <a:lstStyle/>
          <a:p>
            <a:pPr defTabSz="412750" hangingPunct="0">
              <a:spcBef>
                <a:spcPts val="1000"/>
              </a:spcBef>
              <a:defRPr sz="3200" b="1" cap="all" baseline="-31250">
                <a:solidFill>
                  <a:srgbClr val="0D213E"/>
                </a:solidFill>
                <a:latin typeface="Helvetica"/>
                <a:ea typeface="Helvetica"/>
                <a:cs typeface="Helvetica"/>
                <a:sym typeface="Helvetica"/>
              </a:defRPr>
            </a:pPr>
            <a:endParaRPr sz="1600" b="1" kern="0" cap="all" baseline="-31250">
              <a:solidFill>
                <a:srgbClr val="0D213E"/>
              </a:solidFill>
              <a:latin typeface="Helvetica"/>
              <a:sym typeface="Helvetica"/>
            </a:endParaRPr>
          </a:p>
        </p:txBody>
      </p:sp>
      <p:sp>
        <p:nvSpPr>
          <p:cNvPr id="682" name="Line"/>
          <p:cNvSpPr/>
          <p:nvPr/>
        </p:nvSpPr>
        <p:spPr>
          <a:xfrm>
            <a:off x="10580326" y="5614786"/>
            <a:ext cx="883023" cy="28075"/>
          </a:xfrm>
          <a:prstGeom prst="line">
            <a:avLst/>
          </a:prstGeom>
          <a:ln w="177800">
            <a:solidFill>
              <a:schemeClr val="accent1">
                <a:satOff val="-3355"/>
                <a:lumOff val="26614"/>
              </a:schemeClr>
            </a:solidFill>
            <a:miter lim="400000"/>
          </a:ln>
        </p:spPr>
        <p:txBody>
          <a:bodyPr lIns="25400" tIns="25400" rIns="25400" bIns="25400" anchor="ctr"/>
          <a:lstStyle/>
          <a:p>
            <a:pPr defTabSz="412750" hangingPunct="0">
              <a:spcBef>
                <a:spcPts val="1000"/>
              </a:spcBef>
              <a:defRPr sz="3200" b="1" cap="all" baseline="-31250">
                <a:solidFill>
                  <a:srgbClr val="0D213E"/>
                </a:solidFill>
                <a:latin typeface="Helvetica"/>
                <a:ea typeface="Helvetica"/>
                <a:cs typeface="Helvetica"/>
                <a:sym typeface="Helvetica"/>
              </a:defRPr>
            </a:pPr>
            <a:endParaRPr sz="1600" b="1" kern="0" cap="all" baseline="-31250">
              <a:solidFill>
                <a:srgbClr val="0D213E"/>
              </a:solidFill>
              <a:latin typeface="Helvetica"/>
              <a:sym typeface="Helvetica"/>
            </a:endParaRPr>
          </a:p>
        </p:txBody>
      </p:sp>
      <p:sp>
        <p:nvSpPr>
          <p:cNvPr id="683" name="Line"/>
          <p:cNvSpPr/>
          <p:nvPr/>
        </p:nvSpPr>
        <p:spPr>
          <a:xfrm flipV="1">
            <a:off x="11078500" y="1883953"/>
            <a:ext cx="384849" cy="576266"/>
          </a:xfrm>
          <a:prstGeom prst="line">
            <a:avLst/>
          </a:prstGeom>
          <a:ln w="177800">
            <a:solidFill>
              <a:schemeClr val="accent1">
                <a:satOff val="-3355"/>
                <a:lumOff val="26614"/>
              </a:schemeClr>
            </a:solidFill>
            <a:miter lim="400000"/>
          </a:ln>
        </p:spPr>
        <p:txBody>
          <a:bodyPr lIns="25400" tIns="25400" rIns="25400" bIns="25400" anchor="ctr"/>
          <a:lstStyle/>
          <a:p>
            <a:pPr defTabSz="412750" hangingPunct="0">
              <a:spcBef>
                <a:spcPts val="1000"/>
              </a:spcBef>
              <a:defRPr sz="3200" b="1" cap="all" baseline="-31250">
                <a:solidFill>
                  <a:srgbClr val="0D213E"/>
                </a:solidFill>
                <a:latin typeface="Helvetica"/>
                <a:ea typeface="Helvetica"/>
                <a:cs typeface="Helvetica"/>
                <a:sym typeface="Helvetica"/>
              </a:defRPr>
            </a:pPr>
            <a:endParaRPr sz="1600" b="1" kern="0" cap="all" baseline="-31250">
              <a:solidFill>
                <a:srgbClr val="0D213E"/>
              </a:solidFill>
              <a:latin typeface="Helvetica"/>
              <a:sym typeface="Helvetica"/>
            </a:endParaRPr>
          </a:p>
        </p:txBody>
      </p:sp>
      <p:sp>
        <p:nvSpPr>
          <p:cNvPr id="684" name="Line"/>
          <p:cNvSpPr/>
          <p:nvPr/>
        </p:nvSpPr>
        <p:spPr>
          <a:xfrm>
            <a:off x="2571598" y="4251690"/>
            <a:ext cx="4395728" cy="882914"/>
          </a:xfrm>
          <a:prstGeom prst="line">
            <a:avLst/>
          </a:prstGeom>
          <a:ln w="177800">
            <a:solidFill>
              <a:schemeClr val="accent1">
                <a:satOff val="-3355"/>
                <a:lumOff val="26614"/>
              </a:schemeClr>
            </a:solidFill>
            <a:miter lim="400000"/>
          </a:ln>
        </p:spPr>
        <p:txBody>
          <a:bodyPr lIns="25400" tIns="25400" rIns="25400" bIns="25400" anchor="ctr"/>
          <a:lstStyle/>
          <a:p>
            <a:pPr defTabSz="412750" hangingPunct="0">
              <a:spcBef>
                <a:spcPts val="1000"/>
              </a:spcBef>
              <a:defRPr sz="3200" b="1" cap="all" baseline="-31250">
                <a:solidFill>
                  <a:srgbClr val="0D213E"/>
                </a:solidFill>
                <a:latin typeface="Helvetica"/>
                <a:ea typeface="Helvetica"/>
                <a:cs typeface="Helvetica"/>
                <a:sym typeface="Helvetica"/>
              </a:defRPr>
            </a:pPr>
            <a:endParaRPr sz="1600" b="1" kern="0" cap="all" baseline="-31250">
              <a:solidFill>
                <a:srgbClr val="0D213E"/>
              </a:solidFill>
              <a:latin typeface="Helvetica"/>
              <a:sym typeface="Helvetica"/>
            </a:endParaRPr>
          </a:p>
        </p:txBody>
      </p:sp>
      <p:sp>
        <p:nvSpPr>
          <p:cNvPr id="685" name="Line"/>
          <p:cNvSpPr/>
          <p:nvPr/>
        </p:nvSpPr>
        <p:spPr>
          <a:xfrm flipV="1">
            <a:off x="2613361" y="2548302"/>
            <a:ext cx="3779402" cy="720373"/>
          </a:xfrm>
          <a:prstGeom prst="line">
            <a:avLst/>
          </a:prstGeom>
          <a:ln w="177800">
            <a:solidFill>
              <a:schemeClr val="accent1">
                <a:satOff val="-3355"/>
                <a:lumOff val="26614"/>
              </a:schemeClr>
            </a:solidFill>
            <a:miter lim="400000"/>
          </a:ln>
        </p:spPr>
        <p:txBody>
          <a:bodyPr lIns="25400" tIns="25400" rIns="25400" bIns="25400" anchor="ctr"/>
          <a:lstStyle/>
          <a:p>
            <a:pPr defTabSz="412750" hangingPunct="0">
              <a:spcBef>
                <a:spcPts val="1000"/>
              </a:spcBef>
              <a:defRPr sz="3200" b="1" cap="all" baseline="-31250">
                <a:solidFill>
                  <a:srgbClr val="0D213E"/>
                </a:solidFill>
                <a:latin typeface="Helvetica"/>
                <a:ea typeface="Helvetica"/>
                <a:cs typeface="Helvetica"/>
                <a:sym typeface="Helvetica"/>
              </a:defRPr>
            </a:pPr>
            <a:endParaRPr sz="1600" b="1" kern="0" cap="all" baseline="-31250">
              <a:solidFill>
                <a:srgbClr val="0D213E"/>
              </a:solidFill>
              <a:latin typeface="Helvetica"/>
              <a:sym typeface="Helvetica"/>
            </a:endParaRPr>
          </a:p>
        </p:txBody>
      </p:sp>
      <p:sp>
        <p:nvSpPr>
          <p:cNvPr id="686" name="Line"/>
          <p:cNvSpPr/>
          <p:nvPr/>
        </p:nvSpPr>
        <p:spPr>
          <a:xfrm flipV="1">
            <a:off x="2571598" y="3933433"/>
            <a:ext cx="1833424" cy="23173"/>
          </a:xfrm>
          <a:prstGeom prst="line">
            <a:avLst/>
          </a:prstGeom>
          <a:ln w="177800">
            <a:solidFill>
              <a:schemeClr val="accent1">
                <a:satOff val="-3355"/>
                <a:lumOff val="26614"/>
              </a:schemeClr>
            </a:solidFill>
            <a:miter lim="400000"/>
          </a:ln>
        </p:spPr>
        <p:txBody>
          <a:bodyPr lIns="25400" tIns="25400" rIns="25400" bIns="25400" anchor="ctr"/>
          <a:lstStyle/>
          <a:p>
            <a:pPr defTabSz="412750" hangingPunct="0">
              <a:spcBef>
                <a:spcPts val="1000"/>
              </a:spcBef>
              <a:defRPr sz="3200" b="1" cap="all" baseline="-31250">
                <a:solidFill>
                  <a:srgbClr val="0D213E"/>
                </a:solidFill>
                <a:latin typeface="Helvetica"/>
                <a:ea typeface="Helvetica"/>
                <a:cs typeface="Helvetica"/>
                <a:sym typeface="Helvetica"/>
              </a:defRPr>
            </a:pPr>
            <a:endParaRPr sz="1600" b="1" kern="0" cap="all" baseline="-31250">
              <a:solidFill>
                <a:srgbClr val="0D213E"/>
              </a:solidFill>
              <a:latin typeface="Helvetica"/>
              <a:sym typeface="Helvetica"/>
            </a:endParaRPr>
          </a:p>
        </p:txBody>
      </p:sp>
      <p:sp>
        <p:nvSpPr>
          <p:cNvPr id="687" name="Cloud"/>
          <p:cNvSpPr/>
          <p:nvPr/>
        </p:nvSpPr>
        <p:spPr>
          <a:xfrm>
            <a:off x="722452" y="3285178"/>
            <a:ext cx="1532212" cy="974627"/>
          </a:xfrm>
          <a:custGeom>
            <a:avLst/>
            <a:gdLst/>
            <a:ahLst/>
            <a:cxnLst>
              <a:cxn ang="0">
                <a:pos x="wd2" y="hd2"/>
              </a:cxn>
              <a:cxn ang="5400000">
                <a:pos x="wd2" y="hd2"/>
              </a:cxn>
              <a:cxn ang="10800000">
                <a:pos x="wd2" y="hd2"/>
              </a:cxn>
              <a:cxn ang="16200000">
                <a:pos x="wd2" y="hd2"/>
              </a:cxn>
            </a:cxnLst>
            <a:rect l="0" t="0" r="r" b="b"/>
            <a:pathLst>
              <a:path w="21600" h="21600" extrusionOk="0">
                <a:moveTo>
                  <a:pt x="10603" y="0"/>
                </a:moveTo>
                <a:cubicBezTo>
                  <a:pt x="7967" y="0"/>
                  <a:pt x="5720" y="2939"/>
                  <a:pt x="4858" y="7062"/>
                </a:cubicBezTo>
                <a:cubicBezTo>
                  <a:pt x="4628" y="6992"/>
                  <a:pt x="4391" y="6953"/>
                  <a:pt x="4150" y="6953"/>
                </a:cubicBezTo>
                <a:cubicBezTo>
                  <a:pt x="1857" y="6953"/>
                  <a:pt x="0" y="10233"/>
                  <a:pt x="0" y="14278"/>
                </a:cubicBezTo>
                <a:cubicBezTo>
                  <a:pt x="0" y="18323"/>
                  <a:pt x="1857" y="21600"/>
                  <a:pt x="4150" y="21600"/>
                </a:cubicBezTo>
                <a:cubicBezTo>
                  <a:pt x="4193" y="21600"/>
                  <a:pt x="4237" y="21597"/>
                  <a:pt x="4279" y="21594"/>
                </a:cubicBezTo>
                <a:lnTo>
                  <a:pt x="10532" y="21597"/>
                </a:lnTo>
                <a:cubicBezTo>
                  <a:pt x="10555" y="21598"/>
                  <a:pt x="10579" y="21600"/>
                  <a:pt x="10603" y="21600"/>
                </a:cubicBezTo>
                <a:cubicBezTo>
                  <a:pt x="10626" y="21600"/>
                  <a:pt x="10648" y="21598"/>
                  <a:pt x="10672" y="21597"/>
                </a:cubicBezTo>
                <a:lnTo>
                  <a:pt x="18141" y="21600"/>
                </a:lnTo>
                <a:cubicBezTo>
                  <a:pt x="20051" y="21600"/>
                  <a:pt x="21600" y="18868"/>
                  <a:pt x="21600" y="15496"/>
                </a:cubicBezTo>
                <a:cubicBezTo>
                  <a:pt x="21600" y="12124"/>
                  <a:pt x="20051" y="9389"/>
                  <a:pt x="18141" y="9389"/>
                </a:cubicBezTo>
                <a:cubicBezTo>
                  <a:pt x="17627" y="9389"/>
                  <a:pt x="17139" y="9589"/>
                  <a:pt x="16701" y="9943"/>
                </a:cubicBezTo>
                <a:cubicBezTo>
                  <a:pt x="16453" y="4379"/>
                  <a:pt x="13819" y="0"/>
                  <a:pt x="10603" y="0"/>
                </a:cubicBezTo>
                <a:close/>
              </a:path>
            </a:pathLst>
          </a:custGeom>
          <a:blipFill>
            <a:blip r:embed="rId4"/>
            <a:stretch>
              <a:fillRect/>
            </a:stretch>
          </a:blipFill>
          <a:ln w="12700">
            <a:miter lim="400000"/>
          </a:ln>
        </p:spPr>
        <p:txBody>
          <a:bodyPr lIns="25400" tIns="25400" rIns="25400" bIns="25400" anchor="ctr"/>
          <a:lstStyle/>
          <a:p>
            <a:pPr algn="ctr" defTabSz="412750" hangingPunct="0">
              <a:defRPr sz="3600" cap="all" baseline="-11111">
                <a:solidFill>
                  <a:srgbClr val="FFFFFF"/>
                </a:solidFill>
                <a:latin typeface="+mn-lt"/>
                <a:ea typeface="+mn-ea"/>
                <a:cs typeface="+mn-cs"/>
                <a:sym typeface="DIN Condensed Bold"/>
              </a:defRPr>
            </a:pPr>
            <a:endParaRPr kern="0" cap="all" baseline="-11111">
              <a:solidFill>
                <a:srgbClr val="FFFFFF"/>
              </a:solidFill>
              <a:latin typeface="DIN Condensed Bold"/>
              <a:sym typeface="DIN Condensed Bold"/>
            </a:endParaRPr>
          </a:p>
        </p:txBody>
      </p:sp>
      <p:sp>
        <p:nvSpPr>
          <p:cNvPr id="688" name="Refrigerator"/>
          <p:cNvSpPr/>
          <p:nvPr/>
        </p:nvSpPr>
        <p:spPr>
          <a:xfrm>
            <a:off x="11061647" y="4756696"/>
            <a:ext cx="762582" cy="1603940"/>
          </a:xfrm>
          <a:custGeom>
            <a:avLst/>
            <a:gdLst/>
            <a:ahLst/>
            <a:cxnLst>
              <a:cxn ang="0">
                <a:pos x="wd2" y="hd2"/>
              </a:cxn>
              <a:cxn ang="5400000">
                <a:pos x="wd2" y="hd2"/>
              </a:cxn>
              <a:cxn ang="10800000">
                <a:pos x="wd2" y="hd2"/>
              </a:cxn>
              <a:cxn ang="16200000">
                <a:pos x="wd2" y="hd2"/>
              </a:cxn>
            </a:cxnLst>
            <a:rect l="0" t="0" r="r" b="b"/>
            <a:pathLst>
              <a:path w="21600" h="21597" extrusionOk="0">
                <a:moveTo>
                  <a:pt x="10798" y="0"/>
                </a:moveTo>
                <a:cubicBezTo>
                  <a:pt x="5398" y="-3"/>
                  <a:pt x="0" y="128"/>
                  <a:pt x="0" y="404"/>
                </a:cubicBezTo>
                <a:cubicBezTo>
                  <a:pt x="0" y="711"/>
                  <a:pt x="0" y="7075"/>
                  <a:pt x="0" y="12627"/>
                </a:cubicBezTo>
                <a:lnTo>
                  <a:pt x="21600" y="12627"/>
                </a:lnTo>
                <a:cubicBezTo>
                  <a:pt x="21600" y="7069"/>
                  <a:pt x="21600" y="697"/>
                  <a:pt x="21600" y="404"/>
                </a:cubicBezTo>
                <a:cubicBezTo>
                  <a:pt x="21600" y="141"/>
                  <a:pt x="16198" y="3"/>
                  <a:pt x="10798" y="0"/>
                </a:cubicBezTo>
                <a:close/>
                <a:moveTo>
                  <a:pt x="2217" y="2216"/>
                </a:moveTo>
                <a:lnTo>
                  <a:pt x="2830" y="2216"/>
                </a:lnTo>
                <a:cubicBezTo>
                  <a:pt x="2830" y="2216"/>
                  <a:pt x="2653" y="2739"/>
                  <a:pt x="2653" y="2973"/>
                </a:cubicBezTo>
                <a:cubicBezTo>
                  <a:pt x="2653" y="3291"/>
                  <a:pt x="2653" y="9406"/>
                  <a:pt x="2653" y="9724"/>
                </a:cubicBezTo>
                <a:cubicBezTo>
                  <a:pt x="2653" y="9959"/>
                  <a:pt x="2830" y="10482"/>
                  <a:pt x="2830" y="10482"/>
                </a:cubicBezTo>
                <a:lnTo>
                  <a:pt x="2217" y="10482"/>
                </a:lnTo>
                <a:cubicBezTo>
                  <a:pt x="2217" y="10482"/>
                  <a:pt x="1831" y="10090"/>
                  <a:pt x="1831" y="9701"/>
                </a:cubicBezTo>
                <a:cubicBezTo>
                  <a:pt x="1831" y="9400"/>
                  <a:pt x="1831" y="3300"/>
                  <a:pt x="1831" y="2999"/>
                </a:cubicBezTo>
                <a:cubicBezTo>
                  <a:pt x="1831" y="2609"/>
                  <a:pt x="2217" y="2216"/>
                  <a:pt x="2217" y="2216"/>
                </a:cubicBezTo>
                <a:close/>
                <a:moveTo>
                  <a:pt x="0" y="12933"/>
                </a:moveTo>
                <a:cubicBezTo>
                  <a:pt x="0" y="17288"/>
                  <a:pt x="0" y="21011"/>
                  <a:pt x="0" y="21011"/>
                </a:cubicBezTo>
                <a:lnTo>
                  <a:pt x="868" y="21011"/>
                </a:lnTo>
                <a:lnTo>
                  <a:pt x="868" y="21597"/>
                </a:lnTo>
                <a:lnTo>
                  <a:pt x="3846" y="21597"/>
                </a:lnTo>
                <a:lnTo>
                  <a:pt x="3846" y="21314"/>
                </a:lnTo>
                <a:lnTo>
                  <a:pt x="17754" y="21314"/>
                </a:lnTo>
                <a:lnTo>
                  <a:pt x="17754" y="21597"/>
                </a:lnTo>
                <a:lnTo>
                  <a:pt x="20732" y="21597"/>
                </a:lnTo>
                <a:lnTo>
                  <a:pt x="20732" y="21011"/>
                </a:lnTo>
                <a:lnTo>
                  <a:pt x="21600" y="21011"/>
                </a:lnTo>
                <a:cubicBezTo>
                  <a:pt x="21600" y="21011"/>
                  <a:pt x="21600" y="17288"/>
                  <a:pt x="21600" y="12933"/>
                </a:cubicBezTo>
                <a:lnTo>
                  <a:pt x="0" y="12933"/>
                </a:lnTo>
                <a:close/>
                <a:moveTo>
                  <a:pt x="2975" y="13738"/>
                </a:moveTo>
                <a:cubicBezTo>
                  <a:pt x="2975" y="13738"/>
                  <a:pt x="4072" y="13822"/>
                  <a:pt x="4565" y="13822"/>
                </a:cubicBezTo>
                <a:cubicBezTo>
                  <a:pt x="5234" y="13822"/>
                  <a:pt x="16363" y="13822"/>
                  <a:pt x="17031" y="13822"/>
                </a:cubicBezTo>
                <a:cubicBezTo>
                  <a:pt x="17524" y="13822"/>
                  <a:pt x="18625" y="13738"/>
                  <a:pt x="18625" y="13738"/>
                </a:cubicBezTo>
                <a:lnTo>
                  <a:pt x="18625" y="14029"/>
                </a:lnTo>
                <a:cubicBezTo>
                  <a:pt x="18625" y="14029"/>
                  <a:pt x="17800" y="14213"/>
                  <a:pt x="16982" y="14213"/>
                </a:cubicBezTo>
                <a:cubicBezTo>
                  <a:pt x="16348" y="14213"/>
                  <a:pt x="5252" y="14213"/>
                  <a:pt x="4618" y="14213"/>
                </a:cubicBezTo>
                <a:cubicBezTo>
                  <a:pt x="3800" y="14213"/>
                  <a:pt x="2975" y="14029"/>
                  <a:pt x="2975" y="14029"/>
                </a:cubicBezTo>
                <a:lnTo>
                  <a:pt x="2975" y="13738"/>
                </a:lnTo>
                <a:close/>
              </a:path>
            </a:pathLst>
          </a:custGeom>
          <a:blipFill>
            <a:blip r:embed="rId4"/>
            <a:stretch>
              <a:fillRect/>
            </a:stretch>
          </a:blipFill>
          <a:ln w="12700">
            <a:miter lim="400000"/>
          </a:ln>
        </p:spPr>
        <p:txBody>
          <a:bodyPr lIns="25400" tIns="25400" rIns="25400" bIns="25400" anchor="ctr"/>
          <a:lstStyle/>
          <a:p>
            <a:pPr algn="ctr" defTabSz="412750" hangingPunct="0">
              <a:defRPr sz="3600" cap="all" baseline="-11111">
                <a:solidFill>
                  <a:srgbClr val="FFFFFF"/>
                </a:solidFill>
                <a:latin typeface="+mn-lt"/>
                <a:ea typeface="+mn-ea"/>
                <a:cs typeface="+mn-cs"/>
                <a:sym typeface="DIN Condensed Bold"/>
              </a:defRPr>
            </a:pPr>
            <a:endParaRPr kern="0" cap="all" baseline="-11111">
              <a:solidFill>
                <a:srgbClr val="FFFFFF"/>
              </a:solidFill>
              <a:latin typeface="DIN Condensed Bold"/>
              <a:sym typeface="DIN Condensed Bold"/>
            </a:endParaRPr>
          </a:p>
        </p:txBody>
      </p:sp>
      <p:sp>
        <p:nvSpPr>
          <p:cNvPr id="689" name="Mailbox"/>
          <p:cNvSpPr/>
          <p:nvPr/>
        </p:nvSpPr>
        <p:spPr>
          <a:xfrm>
            <a:off x="10979064" y="693685"/>
            <a:ext cx="986156" cy="1190268"/>
          </a:xfrm>
          <a:custGeom>
            <a:avLst/>
            <a:gdLst/>
            <a:ahLst/>
            <a:cxnLst>
              <a:cxn ang="0">
                <a:pos x="wd2" y="hd2"/>
              </a:cxn>
              <a:cxn ang="5400000">
                <a:pos x="wd2" y="hd2"/>
              </a:cxn>
              <a:cxn ang="10800000">
                <a:pos x="wd2" y="hd2"/>
              </a:cxn>
              <a:cxn ang="16200000">
                <a:pos x="wd2" y="hd2"/>
              </a:cxn>
            </a:cxnLst>
            <a:rect l="0" t="0" r="r" b="b"/>
            <a:pathLst>
              <a:path w="21600" h="21600" extrusionOk="0">
                <a:moveTo>
                  <a:pt x="9882" y="0"/>
                </a:moveTo>
                <a:lnTo>
                  <a:pt x="9882" y="2173"/>
                </a:lnTo>
                <a:lnTo>
                  <a:pt x="9882" y="7634"/>
                </a:lnTo>
                <a:lnTo>
                  <a:pt x="9383" y="7634"/>
                </a:lnTo>
                <a:lnTo>
                  <a:pt x="9383" y="4074"/>
                </a:lnTo>
                <a:lnTo>
                  <a:pt x="5937" y="4074"/>
                </a:lnTo>
                <a:cubicBezTo>
                  <a:pt x="7315" y="4687"/>
                  <a:pt x="8253" y="5892"/>
                  <a:pt x="8253" y="7276"/>
                </a:cubicBezTo>
                <a:lnTo>
                  <a:pt x="8253" y="14258"/>
                </a:lnTo>
                <a:lnTo>
                  <a:pt x="13534" y="14258"/>
                </a:lnTo>
                <a:lnTo>
                  <a:pt x="17732" y="14258"/>
                </a:lnTo>
                <a:lnTo>
                  <a:pt x="21600" y="14258"/>
                </a:lnTo>
                <a:cubicBezTo>
                  <a:pt x="21600" y="14258"/>
                  <a:pt x="21600" y="9046"/>
                  <a:pt x="21600" y="7276"/>
                </a:cubicBezTo>
                <a:cubicBezTo>
                  <a:pt x="21600" y="5507"/>
                  <a:pt x="19868" y="4074"/>
                  <a:pt x="17732" y="4074"/>
                </a:cubicBezTo>
                <a:lnTo>
                  <a:pt x="11603" y="4074"/>
                </a:lnTo>
                <a:lnTo>
                  <a:pt x="11603" y="1888"/>
                </a:lnTo>
                <a:lnTo>
                  <a:pt x="13581" y="1561"/>
                </a:lnTo>
                <a:lnTo>
                  <a:pt x="13581" y="0"/>
                </a:lnTo>
                <a:lnTo>
                  <a:pt x="9882" y="0"/>
                </a:lnTo>
                <a:close/>
                <a:moveTo>
                  <a:pt x="3866" y="4074"/>
                </a:moveTo>
                <a:cubicBezTo>
                  <a:pt x="1730" y="4074"/>
                  <a:pt x="0" y="5507"/>
                  <a:pt x="0" y="7276"/>
                </a:cubicBezTo>
                <a:cubicBezTo>
                  <a:pt x="0" y="8488"/>
                  <a:pt x="0" y="14259"/>
                  <a:pt x="0" y="14259"/>
                </a:cubicBezTo>
                <a:lnTo>
                  <a:pt x="7732" y="14259"/>
                </a:lnTo>
                <a:cubicBezTo>
                  <a:pt x="7732" y="14259"/>
                  <a:pt x="7732" y="9046"/>
                  <a:pt x="7732" y="7276"/>
                </a:cubicBezTo>
                <a:cubicBezTo>
                  <a:pt x="7732" y="5507"/>
                  <a:pt x="6001" y="4074"/>
                  <a:pt x="3866" y="4074"/>
                </a:cubicBezTo>
                <a:close/>
                <a:moveTo>
                  <a:pt x="8296" y="14690"/>
                </a:moveTo>
                <a:lnTo>
                  <a:pt x="8296" y="21600"/>
                </a:lnTo>
                <a:lnTo>
                  <a:pt x="10923" y="21600"/>
                </a:lnTo>
                <a:lnTo>
                  <a:pt x="10923" y="14690"/>
                </a:lnTo>
                <a:lnTo>
                  <a:pt x="8296" y="14690"/>
                </a:lnTo>
                <a:close/>
                <a:moveTo>
                  <a:pt x="11469" y="14690"/>
                </a:moveTo>
                <a:lnTo>
                  <a:pt x="11469" y="21600"/>
                </a:lnTo>
                <a:lnTo>
                  <a:pt x="14143" y="21600"/>
                </a:lnTo>
                <a:lnTo>
                  <a:pt x="14143" y="14690"/>
                </a:lnTo>
                <a:lnTo>
                  <a:pt x="13534" y="14690"/>
                </a:lnTo>
                <a:lnTo>
                  <a:pt x="11469" y="14690"/>
                </a:lnTo>
                <a:close/>
              </a:path>
            </a:pathLst>
          </a:custGeom>
          <a:blipFill>
            <a:blip r:embed="rId4"/>
            <a:stretch>
              <a:fillRect/>
            </a:stretch>
          </a:blipFill>
          <a:ln w="12700">
            <a:miter lim="400000"/>
          </a:ln>
        </p:spPr>
        <p:txBody>
          <a:bodyPr lIns="25400" tIns="25400" rIns="25400" bIns="25400" anchor="ctr"/>
          <a:lstStyle/>
          <a:p>
            <a:pPr algn="ctr" defTabSz="412750" hangingPunct="0">
              <a:defRPr sz="3600" cap="all" baseline="-11111">
                <a:solidFill>
                  <a:srgbClr val="FFFFFF"/>
                </a:solidFill>
                <a:latin typeface="+mn-lt"/>
                <a:ea typeface="+mn-ea"/>
                <a:cs typeface="+mn-cs"/>
                <a:sym typeface="DIN Condensed Bold"/>
              </a:defRPr>
            </a:pPr>
            <a:endParaRPr kern="0" cap="all" baseline="-11111">
              <a:solidFill>
                <a:srgbClr val="FFFFFF"/>
              </a:solidFill>
              <a:latin typeface="DIN Condensed Bold"/>
              <a:sym typeface="DIN Condensed Bold"/>
            </a:endParaRPr>
          </a:p>
        </p:txBody>
      </p:sp>
      <p:sp>
        <p:nvSpPr>
          <p:cNvPr id="690" name="Lamp"/>
          <p:cNvSpPr/>
          <p:nvPr/>
        </p:nvSpPr>
        <p:spPr>
          <a:xfrm>
            <a:off x="9255734" y="1395397"/>
            <a:ext cx="723109" cy="1085468"/>
          </a:xfrm>
          <a:custGeom>
            <a:avLst/>
            <a:gdLst/>
            <a:ahLst/>
            <a:cxnLst>
              <a:cxn ang="0">
                <a:pos x="wd2" y="hd2"/>
              </a:cxn>
              <a:cxn ang="5400000">
                <a:pos x="wd2" y="hd2"/>
              </a:cxn>
              <a:cxn ang="10800000">
                <a:pos x="wd2" y="hd2"/>
              </a:cxn>
              <a:cxn ang="16200000">
                <a:pos x="wd2" y="hd2"/>
              </a:cxn>
            </a:cxnLst>
            <a:rect l="0" t="0" r="r" b="b"/>
            <a:pathLst>
              <a:path w="21600" h="21600" extrusionOk="0">
                <a:moveTo>
                  <a:pt x="1715" y="0"/>
                </a:moveTo>
                <a:lnTo>
                  <a:pt x="0" y="8534"/>
                </a:lnTo>
                <a:lnTo>
                  <a:pt x="9357" y="8534"/>
                </a:lnTo>
                <a:lnTo>
                  <a:pt x="9357" y="10258"/>
                </a:lnTo>
                <a:lnTo>
                  <a:pt x="10127" y="10258"/>
                </a:lnTo>
                <a:lnTo>
                  <a:pt x="10127" y="20706"/>
                </a:lnTo>
                <a:lnTo>
                  <a:pt x="1826" y="20706"/>
                </a:lnTo>
                <a:lnTo>
                  <a:pt x="1826" y="21600"/>
                </a:lnTo>
                <a:lnTo>
                  <a:pt x="19774" y="21600"/>
                </a:lnTo>
                <a:lnTo>
                  <a:pt x="19774" y="20706"/>
                </a:lnTo>
                <a:lnTo>
                  <a:pt x="11470" y="20706"/>
                </a:lnTo>
                <a:lnTo>
                  <a:pt x="11470" y="10258"/>
                </a:lnTo>
                <a:lnTo>
                  <a:pt x="12240" y="10258"/>
                </a:lnTo>
                <a:lnTo>
                  <a:pt x="12240" y="8534"/>
                </a:lnTo>
                <a:lnTo>
                  <a:pt x="21600" y="8534"/>
                </a:lnTo>
                <a:lnTo>
                  <a:pt x="19883" y="0"/>
                </a:lnTo>
                <a:lnTo>
                  <a:pt x="1715" y="0"/>
                </a:lnTo>
                <a:close/>
              </a:path>
            </a:pathLst>
          </a:custGeom>
          <a:blipFill>
            <a:blip r:embed="rId4"/>
            <a:stretch>
              <a:fillRect/>
            </a:stretch>
          </a:blipFill>
          <a:ln w="12700">
            <a:miter lim="400000"/>
          </a:ln>
        </p:spPr>
        <p:txBody>
          <a:bodyPr lIns="25400" tIns="25400" rIns="25400" bIns="25400" anchor="ctr"/>
          <a:lstStyle/>
          <a:p>
            <a:pPr algn="ctr" defTabSz="412750" hangingPunct="0">
              <a:defRPr sz="3600" cap="all" baseline="-11111">
                <a:solidFill>
                  <a:srgbClr val="FFFFFF"/>
                </a:solidFill>
                <a:latin typeface="+mn-lt"/>
                <a:ea typeface="+mn-ea"/>
                <a:cs typeface="+mn-cs"/>
                <a:sym typeface="DIN Condensed Bold"/>
              </a:defRPr>
            </a:pPr>
            <a:endParaRPr kern="0" cap="all" baseline="-11111">
              <a:solidFill>
                <a:srgbClr val="FFFFFF"/>
              </a:solidFill>
              <a:latin typeface="DIN Condensed Bold"/>
              <a:sym typeface="DIN Condensed Bold"/>
            </a:endParaRPr>
          </a:p>
        </p:txBody>
      </p:sp>
      <p:sp>
        <p:nvSpPr>
          <p:cNvPr id="698" name="Beehive"/>
          <p:cNvSpPr/>
          <p:nvPr/>
        </p:nvSpPr>
        <p:spPr>
          <a:xfrm>
            <a:off x="4405022" y="5689935"/>
            <a:ext cx="1080890" cy="901889"/>
          </a:xfrm>
          <a:custGeom>
            <a:avLst/>
            <a:gdLst/>
            <a:ahLst/>
            <a:cxnLst>
              <a:cxn ang="0">
                <a:pos x="wd2" y="hd2"/>
              </a:cxn>
              <a:cxn ang="5400000">
                <a:pos x="wd2" y="hd2"/>
              </a:cxn>
              <a:cxn ang="10800000">
                <a:pos x="wd2" y="hd2"/>
              </a:cxn>
              <a:cxn ang="16200000">
                <a:pos x="wd2" y="hd2"/>
              </a:cxn>
            </a:cxnLst>
            <a:rect l="0" t="0" r="r" b="b"/>
            <a:pathLst>
              <a:path w="21595" h="21600" extrusionOk="0">
                <a:moveTo>
                  <a:pt x="7507" y="0"/>
                </a:moveTo>
                <a:cubicBezTo>
                  <a:pt x="6581" y="0"/>
                  <a:pt x="5811" y="782"/>
                  <a:pt x="5622" y="1828"/>
                </a:cubicBezTo>
                <a:cubicBezTo>
                  <a:pt x="5606" y="1931"/>
                  <a:pt x="5664" y="2027"/>
                  <a:pt x="5750" y="2027"/>
                </a:cubicBezTo>
                <a:lnTo>
                  <a:pt x="15838" y="2027"/>
                </a:lnTo>
                <a:cubicBezTo>
                  <a:pt x="15924" y="2027"/>
                  <a:pt x="15989" y="1931"/>
                  <a:pt x="15967" y="1828"/>
                </a:cubicBezTo>
                <a:cubicBezTo>
                  <a:pt x="15784" y="782"/>
                  <a:pt x="15014" y="0"/>
                  <a:pt x="14087" y="0"/>
                </a:cubicBezTo>
                <a:cubicBezTo>
                  <a:pt x="13107" y="0"/>
                  <a:pt x="8315" y="0"/>
                  <a:pt x="7507" y="0"/>
                </a:cubicBezTo>
                <a:close/>
                <a:moveTo>
                  <a:pt x="5515" y="2518"/>
                </a:moveTo>
                <a:cubicBezTo>
                  <a:pt x="5181" y="2518"/>
                  <a:pt x="4847" y="2640"/>
                  <a:pt x="4577" y="2873"/>
                </a:cubicBezTo>
                <a:cubicBezTo>
                  <a:pt x="4098" y="3292"/>
                  <a:pt x="3780" y="3977"/>
                  <a:pt x="3780" y="4739"/>
                </a:cubicBezTo>
                <a:cubicBezTo>
                  <a:pt x="3780" y="4842"/>
                  <a:pt x="3786" y="4939"/>
                  <a:pt x="3797" y="5035"/>
                </a:cubicBezTo>
                <a:cubicBezTo>
                  <a:pt x="3813" y="5164"/>
                  <a:pt x="3899" y="5255"/>
                  <a:pt x="4007" y="5255"/>
                </a:cubicBezTo>
                <a:lnTo>
                  <a:pt x="17588" y="5255"/>
                </a:lnTo>
                <a:cubicBezTo>
                  <a:pt x="17695" y="5255"/>
                  <a:pt x="17782" y="5158"/>
                  <a:pt x="17798" y="5035"/>
                </a:cubicBezTo>
                <a:cubicBezTo>
                  <a:pt x="17809" y="4939"/>
                  <a:pt x="17813" y="4842"/>
                  <a:pt x="17813" y="4739"/>
                </a:cubicBezTo>
                <a:cubicBezTo>
                  <a:pt x="17813" y="3971"/>
                  <a:pt x="17502" y="3292"/>
                  <a:pt x="17017" y="2873"/>
                </a:cubicBezTo>
                <a:cubicBezTo>
                  <a:pt x="16748" y="2634"/>
                  <a:pt x="16414" y="2518"/>
                  <a:pt x="16080" y="2518"/>
                </a:cubicBezTo>
                <a:lnTo>
                  <a:pt x="5515" y="2518"/>
                </a:lnTo>
                <a:close/>
                <a:moveTo>
                  <a:pt x="3845" y="5745"/>
                </a:moveTo>
                <a:cubicBezTo>
                  <a:pt x="3598" y="5745"/>
                  <a:pt x="3354" y="5817"/>
                  <a:pt x="3139" y="5959"/>
                </a:cubicBezTo>
                <a:cubicBezTo>
                  <a:pt x="2552" y="6360"/>
                  <a:pt x="2159" y="7108"/>
                  <a:pt x="2159" y="7973"/>
                </a:cubicBezTo>
                <a:cubicBezTo>
                  <a:pt x="2159" y="8231"/>
                  <a:pt x="2197" y="8477"/>
                  <a:pt x="2262" y="8709"/>
                </a:cubicBezTo>
                <a:cubicBezTo>
                  <a:pt x="2299" y="8838"/>
                  <a:pt x="2396" y="8921"/>
                  <a:pt x="2509" y="8921"/>
                </a:cubicBezTo>
                <a:lnTo>
                  <a:pt x="19091" y="8921"/>
                </a:lnTo>
                <a:cubicBezTo>
                  <a:pt x="19204" y="8921"/>
                  <a:pt x="19300" y="8838"/>
                  <a:pt x="19338" y="8709"/>
                </a:cubicBezTo>
                <a:cubicBezTo>
                  <a:pt x="19403" y="8477"/>
                  <a:pt x="19441" y="8231"/>
                  <a:pt x="19441" y="7973"/>
                </a:cubicBezTo>
                <a:cubicBezTo>
                  <a:pt x="19441" y="7108"/>
                  <a:pt x="19041" y="6360"/>
                  <a:pt x="18459" y="5959"/>
                </a:cubicBezTo>
                <a:cubicBezTo>
                  <a:pt x="18244" y="5811"/>
                  <a:pt x="18002" y="5745"/>
                  <a:pt x="17754" y="5745"/>
                </a:cubicBezTo>
                <a:lnTo>
                  <a:pt x="3845" y="5745"/>
                </a:lnTo>
                <a:close/>
                <a:moveTo>
                  <a:pt x="2213" y="9413"/>
                </a:moveTo>
                <a:cubicBezTo>
                  <a:pt x="2024" y="9413"/>
                  <a:pt x="1835" y="9483"/>
                  <a:pt x="1685" y="9625"/>
                </a:cubicBezTo>
                <a:cubicBezTo>
                  <a:pt x="1211" y="10044"/>
                  <a:pt x="910" y="10724"/>
                  <a:pt x="910" y="11479"/>
                </a:cubicBezTo>
                <a:cubicBezTo>
                  <a:pt x="910" y="11931"/>
                  <a:pt x="1018" y="12356"/>
                  <a:pt x="1212" y="12711"/>
                </a:cubicBezTo>
                <a:cubicBezTo>
                  <a:pt x="1266" y="12815"/>
                  <a:pt x="1357" y="12879"/>
                  <a:pt x="1459" y="12879"/>
                </a:cubicBezTo>
                <a:lnTo>
                  <a:pt x="20136" y="12879"/>
                </a:lnTo>
                <a:cubicBezTo>
                  <a:pt x="20238" y="12879"/>
                  <a:pt x="20329" y="12815"/>
                  <a:pt x="20383" y="12711"/>
                </a:cubicBezTo>
                <a:cubicBezTo>
                  <a:pt x="20571" y="12356"/>
                  <a:pt x="20684" y="11931"/>
                  <a:pt x="20684" y="11479"/>
                </a:cubicBezTo>
                <a:cubicBezTo>
                  <a:pt x="20684" y="10704"/>
                  <a:pt x="20366" y="10018"/>
                  <a:pt x="19881" y="9599"/>
                </a:cubicBezTo>
                <a:cubicBezTo>
                  <a:pt x="19736" y="9476"/>
                  <a:pt x="19559" y="9413"/>
                  <a:pt x="19382" y="9413"/>
                </a:cubicBezTo>
                <a:lnTo>
                  <a:pt x="2213" y="9413"/>
                </a:lnTo>
                <a:close/>
                <a:moveTo>
                  <a:pt x="1351" y="13363"/>
                </a:moveTo>
                <a:cubicBezTo>
                  <a:pt x="1098" y="13363"/>
                  <a:pt x="851" y="13487"/>
                  <a:pt x="673" y="13706"/>
                </a:cubicBezTo>
                <a:cubicBezTo>
                  <a:pt x="345" y="14119"/>
                  <a:pt x="140" y="14680"/>
                  <a:pt x="140" y="15300"/>
                </a:cubicBezTo>
                <a:cubicBezTo>
                  <a:pt x="140" y="15855"/>
                  <a:pt x="301" y="16364"/>
                  <a:pt x="576" y="16764"/>
                </a:cubicBezTo>
                <a:cubicBezTo>
                  <a:pt x="672" y="16906"/>
                  <a:pt x="812" y="16984"/>
                  <a:pt x="958" y="16984"/>
                </a:cubicBezTo>
                <a:lnTo>
                  <a:pt x="20630" y="16984"/>
                </a:lnTo>
                <a:cubicBezTo>
                  <a:pt x="20781" y="16984"/>
                  <a:pt x="20926" y="16900"/>
                  <a:pt x="21017" y="16758"/>
                </a:cubicBezTo>
                <a:cubicBezTo>
                  <a:pt x="21287" y="16358"/>
                  <a:pt x="21448" y="15855"/>
                  <a:pt x="21448" y="15300"/>
                </a:cubicBezTo>
                <a:cubicBezTo>
                  <a:pt x="21448" y="14680"/>
                  <a:pt x="21245" y="14119"/>
                  <a:pt x="20916" y="13706"/>
                </a:cubicBezTo>
                <a:cubicBezTo>
                  <a:pt x="20739" y="13487"/>
                  <a:pt x="20495" y="13363"/>
                  <a:pt x="20237" y="13363"/>
                </a:cubicBezTo>
                <a:lnTo>
                  <a:pt x="1351" y="13363"/>
                </a:lnTo>
                <a:close/>
                <a:moveTo>
                  <a:pt x="921" y="17474"/>
                </a:moveTo>
                <a:cubicBezTo>
                  <a:pt x="791" y="17474"/>
                  <a:pt x="667" y="17534"/>
                  <a:pt x="576" y="17644"/>
                </a:cubicBezTo>
                <a:cubicBezTo>
                  <a:pt x="220" y="18064"/>
                  <a:pt x="0" y="18650"/>
                  <a:pt x="0" y="19302"/>
                </a:cubicBezTo>
                <a:cubicBezTo>
                  <a:pt x="5" y="20580"/>
                  <a:pt x="899" y="21600"/>
                  <a:pt x="1966" y="21600"/>
                </a:cubicBezTo>
                <a:lnTo>
                  <a:pt x="9424" y="21600"/>
                </a:lnTo>
                <a:lnTo>
                  <a:pt x="9424" y="20303"/>
                </a:lnTo>
                <a:cubicBezTo>
                  <a:pt x="9424" y="19393"/>
                  <a:pt x="10038" y="18657"/>
                  <a:pt x="10797" y="18657"/>
                </a:cubicBezTo>
                <a:cubicBezTo>
                  <a:pt x="11557" y="18657"/>
                  <a:pt x="12171" y="19393"/>
                  <a:pt x="12171" y="20303"/>
                </a:cubicBezTo>
                <a:lnTo>
                  <a:pt x="12171" y="21600"/>
                </a:lnTo>
                <a:lnTo>
                  <a:pt x="19629" y="21600"/>
                </a:lnTo>
                <a:cubicBezTo>
                  <a:pt x="20695" y="21600"/>
                  <a:pt x="21589" y="20580"/>
                  <a:pt x="21595" y="19302"/>
                </a:cubicBezTo>
                <a:cubicBezTo>
                  <a:pt x="21600" y="18657"/>
                  <a:pt x="21380" y="18070"/>
                  <a:pt x="21024" y="17650"/>
                </a:cubicBezTo>
                <a:cubicBezTo>
                  <a:pt x="20933" y="17540"/>
                  <a:pt x="20803" y="17474"/>
                  <a:pt x="20674" y="17474"/>
                </a:cubicBezTo>
                <a:lnTo>
                  <a:pt x="921" y="17474"/>
                </a:lnTo>
                <a:close/>
              </a:path>
            </a:pathLst>
          </a:custGeom>
          <a:blipFill>
            <a:blip r:embed="rId4"/>
            <a:stretch>
              <a:fillRect/>
            </a:stretch>
          </a:blipFill>
          <a:ln w="12700">
            <a:miter lim="400000"/>
          </a:ln>
        </p:spPr>
        <p:txBody>
          <a:bodyPr lIns="25400" tIns="25400" rIns="25400" bIns="25400" anchor="ctr"/>
          <a:lstStyle/>
          <a:p>
            <a:pPr algn="ctr" defTabSz="412750" hangingPunct="0">
              <a:defRPr sz="3600" cap="all" baseline="-11111">
                <a:solidFill>
                  <a:srgbClr val="FFFFFF"/>
                </a:solidFill>
                <a:latin typeface="+mn-lt"/>
                <a:ea typeface="+mn-ea"/>
                <a:cs typeface="+mn-cs"/>
                <a:sym typeface="DIN Condensed Bold"/>
              </a:defRPr>
            </a:pPr>
            <a:endParaRPr kern="0" cap="all" baseline="-11111">
              <a:solidFill>
                <a:srgbClr val="FFFFFF"/>
              </a:solidFill>
              <a:latin typeface="DIN Condensed Bold"/>
              <a:sym typeface="DIN Condensed Bold"/>
            </a:endParaRPr>
          </a:p>
        </p:txBody>
      </p:sp>
      <p:pic>
        <p:nvPicPr>
          <p:cNvPr id="699" name="noun_moon-rover_1652608_031f43.png" descr="noun_moon-rover_1652608_031f43.png"/>
          <p:cNvPicPr>
            <a:picLocks noChangeAspect="1"/>
          </p:cNvPicPr>
          <p:nvPr/>
        </p:nvPicPr>
        <p:blipFill>
          <a:blip r:embed="rId5"/>
          <a:stretch>
            <a:fillRect/>
          </a:stretch>
        </p:blipFill>
        <p:spPr>
          <a:xfrm>
            <a:off x="4648453" y="1136145"/>
            <a:ext cx="1242019" cy="1242019"/>
          </a:xfrm>
          <a:prstGeom prst="rect">
            <a:avLst/>
          </a:prstGeom>
          <a:ln w="12700">
            <a:miter lim="400000"/>
          </a:ln>
        </p:spPr>
      </p:pic>
      <p:sp>
        <p:nvSpPr>
          <p:cNvPr id="700" name="Line"/>
          <p:cNvSpPr/>
          <p:nvPr/>
        </p:nvSpPr>
        <p:spPr>
          <a:xfrm flipV="1">
            <a:off x="2413131" y="1220029"/>
            <a:ext cx="1" cy="5404286"/>
          </a:xfrm>
          <a:prstGeom prst="line">
            <a:avLst/>
          </a:prstGeom>
          <a:ln w="50800">
            <a:solidFill>
              <a:srgbClr val="DCDEE0"/>
            </a:solidFill>
            <a:miter lim="400000"/>
          </a:ln>
        </p:spPr>
        <p:txBody>
          <a:bodyPr lIns="25400" tIns="25400" rIns="25400" bIns="25400" anchor="ctr"/>
          <a:lstStyle/>
          <a:p>
            <a:pPr defTabSz="412750" hangingPunct="0">
              <a:spcBef>
                <a:spcPts val="1000"/>
              </a:spcBef>
              <a:defRPr sz="3200" b="1" cap="all" baseline="-31250">
                <a:solidFill>
                  <a:srgbClr val="0D213E"/>
                </a:solidFill>
                <a:latin typeface="Helvetica"/>
                <a:ea typeface="Helvetica"/>
                <a:cs typeface="Helvetica"/>
                <a:sym typeface="Helvetica"/>
              </a:defRPr>
            </a:pPr>
            <a:endParaRPr sz="1600" b="1" kern="0" cap="all" baseline="-31250">
              <a:solidFill>
                <a:srgbClr val="0D213E"/>
              </a:solidFill>
              <a:latin typeface="Helvetica"/>
              <a:sym typeface="Helvetica"/>
            </a:endParaRPr>
          </a:p>
        </p:txBody>
      </p:sp>
      <p:sp>
        <p:nvSpPr>
          <p:cNvPr id="701" name="The Cloud"/>
          <p:cNvSpPr txBox="1"/>
          <p:nvPr/>
        </p:nvSpPr>
        <p:spPr>
          <a:xfrm>
            <a:off x="743702" y="2848048"/>
            <a:ext cx="1469201" cy="4206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anchor="ctr">
            <a:spAutoFit/>
          </a:bodyPr>
          <a:lstStyle>
            <a:lvl1pPr>
              <a:defRPr sz="6000">
                <a:solidFill>
                  <a:schemeClr val="accent1">
                    <a:hueOff val="273561"/>
                    <a:satOff val="2937"/>
                    <a:lumOff val="-22233"/>
                  </a:schemeClr>
                </a:solidFill>
                <a:latin typeface="Helvetica"/>
                <a:ea typeface="Helvetica"/>
                <a:cs typeface="Helvetica"/>
                <a:sym typeface="Helvetica"/>
              </a:defRPr>
            </a:lvl1pPr>
          </a:lstStyle>
          <a:p>
            <a:pPr algn="ctr" defTabSz="412750" hangingPunct="0">
              <a:spcBef>
                <a:spcPts val="800"/>
              </a:spcBef>
            </a:pPr>
            <a:r>
              <a:rPr sz="2400" kern="0" dirty="0">
                <a:solidFill>
                  <a:srgbClr val="0365C0">
                    <a:hueOff val="273561"/>
                    <a:satOff val="2937"/>
                    <a:lumOff val="-22233"/>
                  </a:srgbClr>
                </a:solidFill>
              </a:rPr>
              <a:t>The Cloud</a:t>
            </a:r>
          </a:p>
        </p:txBody>
      </p:sp>
      <p:sp>
        <p:nvSpPr>
          <p:cNvPr id="702" name="The Internet of things"/>
          <p:cNvSpPr txBox="1"/>
          <p:nvPr/>
        </p:nvSpPr>
        <p:spPr>
          <a:xfrm>
            <a:off x="6760439" y="3465636"/>
            <a:ext cx="2030431" cy="91307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lvl1pPr>
              <a:defRPr sz="6000">
                <a:solidFill>
                  <a:schemeClr val="accent1">
                    <a:hueOff val="273561"/>
                    <a:satOff val="2937"/>
                    <a:lumOff val="-22233"/>
                  </a:schemeClr>
                </a:solidFill>
                <a:latin typeface="Helvetica"/>
                <a:ea typeface="Helvetica"/>
                <a:cs typeface="Helvetica"/>
                <a:sym typeface="Helvetica"/>
              </a:defRPr>
            </a:lvl1pPr>
          </a:lstStyle>
          <a:p>
            <a:pPr algn="ctr" defTabSz="412750" hangingPunct="0">
              <a:spcBef>
                <a:spcPts val="800"/>
              </a:spcBef>
            </a:pPr>
            <a:r>
              <a:rPr sz="2800" kern="0" dirty="0">
                <a:solidFill>
                  <a:srgbClr val="0365C0">
                    <a:hueOff val="273561"/>
                    <a:satOff val="2937"/>
                    <a:lumOff val="-22233"/>
                  </a:srgbClr>
                </a:solidFill>
              </a:rPr>
              <a:t>The Internet of things</a:t>
            </a:r>
          </a:p>
        </p:txBody>
      </p:sp>
      <p:sp>
        <p:nvSpPr>
          <p:cNvPr id="703" name="“Lots of power”"/>
          <p:cNvSpPr txBox="1"/>
          <p:nvPr/>
        </p:nvSpPr>
        <p:spPr>
          <a:xfrm>
            <a:off x="655782" y="5460965"/>
            <a:ext cx="1756271" cy="91307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anchor="ctr">
            <a:spAutoFit/>
          </a:bodyPr>
          <a:lstStyle>
            <a:lvl1pPr>
              <a:defRPr sz="6000">
                <a:solidFill>
                  <a:schemeClr val="accent1">
                    <a:hueOff val="273561"/>
                    <a:satOff val="2937"/>
                    <a:lumOff val="-22233"/>
                  </a:schemeClr>
                </a:solidFill>
                <a:latin typeface="Helvetica"/>
                <a:ea typeface="Helvetica"/>
                <a:cs typeface="Helvetica"/>
                <a:sym typeface="Helvetica"/>
              </a:defRPr>
            </a:lvl1pPr>
          </a:lstStyle>
          <a:p>
            <a:pPr algn="ctr" defTabSz="412750" hangingPunct="0">
              <a:spcBef>
                <a:spcPts val="800"/>
              </a:spcBef>
            </a:pPr>
            <a:r>
              <a:rPr sz="2800" kern="0" dirty="0">
                <a:solidFill>
                  <a:srgbClr val="0365C0">
                    <a:hueOff val="273561"/>
                    <a:satOff val="2937"/>
                    <a:lumOff val="-22233"/>
                  </a:srgbClr>
                </a:solidFill>
              </a:rPr>
              <a:t>“Lots of </a:t>
            </a:r>
            <a:r>
              <a:rPr lang="en-US" sz="2800" kern="0" dirty="0">
                <a:solidFill>
                  <a:srgbClr val="0365C0">
                    <a:hueOff val="273561"/>
                    <a:satOff val="2937"/>
                    <a:lumOff val="-22233"/>
                  </a:srgbClr>
                </a:solidFill>
              </a:rPr>
              <a:t>P</a:t>
            </a:r>
            <a:r>
              <a:rPr sz="2800" kern="0" dirty="0">
                <a:solidFill>
                  <a:srgbClr val="0365C0">
                    <a:hueOff val="273561"/>
                    <a:satOff val="2937"/>
                    <a:lumOff val="-22233"/>
                  </a:srgbClr>
                </a:solidFill>
              </a:rPr>
              <a:t>ower”</a:t>
            </a:r>
          </a:p>
        </p:txBody>
      </p:sp>
      <p:sp>
        <p:nvSpPr>
          <p:cNvPr id="704" name="“Lots of Devices”"/>
          <p:cNvSpPr txBox="1"/>
          <p:nvPr/>
        </p:nvSpPr>
        <p:spPr>
          <a:xfrm>
            <a:off x="2400431" y="5453935"/>
            <a:ext cx="2030432" cy="91307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lvl1pPr>
              <a:defRPr sz="6000">
                <a:solidFill>
                  <a:schemeClr val="accent1">
                    <a:hueOff val="273561"/>
                    <a:satOff val="2937"/>
                    <a:lumOff val="-22233"/>
                  </a:schemeClr>
                </a:solidFill>
                <a:latin typeface="Helvetica"/>
                <a:ea typeface="Helvetica"/>
                <a:cs typeface="Helvetica"/>
                <a:sym typeface="Helvetica"/>
              </a:defRPr>
            </a:lvl1pPr>
          </a:lstStyle>
          <a:p>
            <a:pPr algn="ctr" defTabSz="412750" hangingPunct="0">
              <a:spcBef>
                <a:spcPts val="800"/>
              </a:spcBef>
            </a:pPr>
            <a:r>
              <a:rPr sz="2800" kern="0" dirty="0">
                <a:solidFill>
                  <a:srgbClr val="0365C0">
                    <a:hueOff val="273561"/>
                    <a:satOff val="2937"/>
                    <a:lumOff val="-22233"/>
                  </a:srgbClr>
                </a:solidFill>
              </a:rPr>
              <a:t>“Lots of Devices”</a:t>
            </a:r>
          </a:p>
        </p:txBody>
      </p:sp>
      <p:sp>
        <p:nvSpPr>
          <p:cNvPr id="43" name="Line">
            <a:extLst>
              <a:ext uri="{FF2B5EF4-FFF2-40B4-BE49-F238E27FC236}">
                <a16:creationId xmlns:a16="http://schemas.microsoft.com/office/drawing/2014/main" id="{3D3309F7-C84B-8E45-B60A-46B420433B76}"/>
              </a:ext>
            </a:extLst>
          </p:cNvPr>
          <p:cNvSpPr/>
          <p:nvPr/>
        </p:nvSpPr>
        <p:spPr>
          <a:xfrm>
            <a:off x="2553399" y="4621364"/>
            <a:ext cx="2787595" cy="780017"/>
          </a:xfrm>
          <a:prstGeom prst="line">
            <a:avLst/>
          </a:prstGeom>
          <a:ln w="177800">
            <a:solidFill>
              <a:schemeClr val="accent1">
                <a:satOff val="-3355"/>
                <a:lumOff val="26614"/>
              </a:schemeClr>
            </a:solidFill>
            <a:miter lim="400000"/>
          </a:ln>
        </p:spPr>
        <p:txBody>
          <a:bodyPr lIns="25400" tIns="25400" rIns="25400" bIns="25400" anchor="ctr"/>
          <a:lstStyle/>
          <a:p>
            <a:pPr defTabSz="412750" hangingPunct="0">
              <a:spcBef>
                <a:spcPts val="1000"/>
              </a:spcBef>
              <a:defRPr sz="3200" b="1" cap="all" baseline="-31250">
                <a:solidFill>
                  <a:srgbClr val="0D213E"/>
                </a:solidFill>
                <a:latin typeface="Helvetica"/>
                <a:ea typeface="Helvetica"/>
                <a:cs typeface="Helvetica"/>
                <a:sym typeface="Helvetica"/>
              </a:defRPr>
            </a:pPr>
            <a:endParaRPr sz="1600" b="1" kern="0" cap="all" baseline="-31250">
              <a:solidFill>
                <a:srgbClr val="0D213E"/>
              </a:solidFill>
              <a:latin typeface="Helvetica"/>
              <a:sym typeface="Helvetica"/>
            </a:endParaRPr>
          </a:p>
        </p:txBody>
      </p:sp>
    </p:spTree>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lt">
                                    <p:tmAbs val="100"/>
                                  </p:iterate>
                                  <p:childTnLst>
                                    <p:set>
                                      <p:cBhvr>
                                        <p:cTn id="6" fill="hold"/>
                                        <p:tgtEl>
                                          <p:spTgt spid="701"/>
                                        </p:tgtEl>
                                        <p:attrNameLst>
                                          <p:attrName>style.visibility</p:attrName>
                                        </p:attrNameLst>
                                      </p:cBhvr>
                                      <p:to>
                                        <p:strVal val="visible"/>
                                      </p:to>
                                    </p:set>
                                  </p:childTnLst>
                                </p:cTn>
                              </p:par>
                            </p:childTnLst>
                          </p:cTn>
                        </p:par>
                        <p:par>
                          <p:cTn id="7" fill="hold">
                            <p:stCondLst>
                              <p:cond delay="700"/>
                            </p:stCondLst>
                            <p:childTnLst>
                              <p:par>
                                <p:cTn id="8" presetID="1" presetClass="entr" presetSubtype="0" fill="hold" grpId="0" nodeType="afterEffect">
                                  <p:stCondLst>
                                    <p:cond delay="0"/>
                                  </p:stCondLst>
                                  <p:iterate type="lt">
                                    <p:tmAbs val="100"/>
                                  </p:iterate>
                                  <p:childTnLst>
                                    <p:set>
                                      <p:cBhvr>
                                        <p:cTn id="9" fill="hold"/>
                                        <p:tgtEl>
                                          <p:spTgt spid="702"/>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iterate type="lt">
                                    <p:tmAbs val="100"/>
                                  </p:iterate>
                                  <p:childTnLst>
                                    <p:set>
                                      <p:cBhvr>
                                        <p:cTn id="13" fill="hold"/>
                                        <p:tgtEl>
                                          <p:spTgt spid="703"/>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iterate type="lt">
                                    <p:tmAbs val="100"/>
                                  </p:iterate>
                                  <p:childTnLst>
                                    <p:set>
                                      <p:cBhvr>
                                        <p:cTn id="17" fill="hold"/>
                                        <p:tgtEl>
                                          <p:spTgt spid="7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1" grpId="0" animBg="1" advAuto="0"/>
      <p:bldP spid="702" grpId="0" animBg="1" advAuto="0"/>
      <p:bldP spid="703" grpId="0" animBg="1" advAuto="0"/>
      <p:bldP spid="704" grpId="0" animBg="1" advAuto="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a:extLst>
              <a:ext uri="{FF2B5EF4-FFF2-40B4-BE49-F238E27FC236}">
                <a16:creationId xmlns:a16="http://schemas.microsoft.com/office/drawing/2014/main" id="{DE53EF1C-B61F-9745-9AD8-BCB6AD77F8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85985" y="4698436"/>
            <a:ext cx="2256183" cy="225618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6">
            <a:extLst>
              <a:ext uri="{FF2B5EF4-FFF2-40B4-BE49-F238E27FC236}">
                <a16:creationId xmlns:a16="http://schemas.microsoft.com/office/drawing/2014/main" id="{D8E1A1DA-4A84-8149-AEEA-B4A24E1749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51313" y="1205867"/>
            <a:ext cx="2256183" cy="225618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6">
            <a:extLst>
              <a:ext uri="{FF2B5EF4-FFF2-40B4-BE49-F238E27FC236}">
                <a16:creationId xmlns:a16="http://schemas.microsoft.com/office/drawing/2014/main" id="{F977BFD0-8AB4-6446-94B9-C167033FEB7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33836" y="4456332"/>
            <a:ext cx="2256183" cy="225618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a:extLst>
              <a:ext uri="{FF2B5EF4-FFF2-40B4-BE49-F238E27FC236}">
                <a16:creationId xmlns:a16="http://schemas.microsoft.com/office/drawing/2014/main" id="{522274D2-0F31-E94D-86BB-39C2608AAE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90744" y="1802375"/>
            <a:ext cx="2256183" cy="225618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a:extLst>
              <a:ext uri="{FF2B5EF4-FFF2-40B4-BE49-F238E27FC236}">
                <a16:creationId xmlns:a16="http://schemas.microsoft.com/office/drawing/2014/main" id="{602DCB48-24B5-3941-A682-3F7ED44AD1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64994" y="4251690"/>
            <a:ext cx="2256183" cy="225618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D7F99F91-1CF5-874D-851D-C0E0790BFF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11761" y="1120708"/>
            <a:ext cx="2256183" cy="225618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a:extLst>
              <a:ext uri="{FF2B5EF4-FFF2-40B4-BE49-F238E27FC236}">
                <a16:creationId xmlns:a16="http://schemas.microsoft.com/office/drawing/2014/main" id="{D2EB6C13-13EE-A143-A0ED-193165BE9A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29355" y="2630922"/>
            <a:ext cx="2256183" cy="2256183"/>
          </a:xfrm>
          <a:prstGeom prst="rect">
            <a:avLst/>
          </a:prstGeom>
          <a:noFill/>
          <a:extLst>
            <a:ext uri="{909E8E84-426E-40DD-AFC4-6F175D3DCCD1}">
              <a14:hiddenFill xmlns:a14="http://schemas.microsoft.com/office/drawing/2010/main">
                <a:solidFill>
                  <a:srgbClr val="FFFFFF"/>
                </a:solidFill>
              </a14:hiddenFill>
            </a:ext>
          </a:extLst>
        </p:spPr>
      </p:pic>
      <p:sp>
        <p:nvSpPr>
          <p:cNvPr id="9" name="Traditional: Devices and Cloud">
            <a:extLst>
              <a:ext uri="{FF2B5EF4-FFF2-40B4-BE49-F238E27FC236}">
                <a16:creationId xmlns:a16="http://schemas.microsoft.com/office/drawing/2014/main" id="{FABDCD73-4499-9C40-A83D-C6584A96CF75}"/>
              </a:ext>
            </a:extLst>
          </p:cNvPr>
          <p:cNvSpPr txBox="1">
            <a:spLocks/>
          </p:cNvSpPr>
          <p:nvPr/>
        </p:nvSpPr>
        <p:spPr>
          <a:xfrm>
            <a:off x="966218" y="250503"/>
            <a:ext cx="9990137" cy="625475"/>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b="1" kern="1200">
                <a:solidFill>
                  <a:schemeClr val="tx1"/>
                </a:solidFill>
                <a:latin typeface="Barlow" pitchFamily="2" charset="77"/>
                <a:ea typeface="+mj-ea"/>
                <a:cs typeface="+mj-cs"/>
              </a:defRPr>
            </a:lvl1pPr>
          </a:lstStyle>
          <a:p>
            <a:r>
              <a:rPr lang="en-US" dirty="0"/>
              <a:t>The Cloud, The “Edge,” and the IoT</a:t>
            </a:r>
          </a:p>
        </p:txBody>
      </p:sp>
      <p:sp>
        <p:nvSpPr>
          <p:cNvPr id="10" name="Line">
            <a:extLst>
              <a:ext uri="{FF2B5EF4-FFF2-40B4-BE49-F238E27FC236}">
                <a16:creationId xmlns:a16="http://schemas.microsoft.com/office/drawing/2014/main" id="{E2A24EE1-6B9B-384C-9D60-D8AD819B22FE}"/>
              </a:ext>
            </a:extLst>
          </p:cNvPr>
          <p:cNvSpPr/>
          <p:nvPr/>
        </p:nvSpPr>
        <p:spPr>
          <a:xfrm>
            <a:off x="5738252" y="1939638"/>
            <a:ext cx="678239" cy="38072"/>
          </a:xfrm>
          <a:prstGeom prst="line">
            <a:avLst/>
          </a:prstGeom>
          <a:ln w="177800">
            <a:solidFill>
              <a:schemeClr val="accent1">
                <a:satOff val="-3355"/>
                <a:lumOff val="26614"/>
              </a:schemeClr>
            </a:solidFill>
            <a:miter lim="400000"/>
          </a:ln>
        </p:spPr>
        <p:txBody>
          <a:bodyPr lIns="25400" tIns="25400" rIns="25400" bIns="25400" anchor="ctr"/>
          <a:lstStyle/>
          <a:p>
            <a:pPr defTabSz="412750" hangingPunct="0">
              <a:spcBef>
                <a:spcPts val="1000"/>
              </a:spcBef>
              <a:defRPr sz="3200" b="1" cap="all" baseline="-31250">
                <a:solidFill>
                  <a:srgbClr val="0D213E"/>
                </a:solidFill>
                <a:latin typeface="Helvetica"/>
                <a:ea typeface="Helvetica"/>
                <a:cs typeface="Helvetica"/>
                <a:sym typeface="Helvetica"/>
              </a:defRPr>
            </a:pPr>
            <a:endParaRPr sz="1600" b="1" kern="0" cap="all" baseline="-31250">
              <a:solidFill>
                <a:srgbClr val="0D213E"/>
              </a:solidFill>
              <a:latin typeface="Helvetica"/>
              <a:sym typeface="Helvetica"/>
            </a:endParaRPr>
          </a:p>
        </p:txBody>
      </p:sp>
      <p:sp>
        <p:nvSpPr>
          <p:cNvPr id="11" name="Line">
            <a:extLst>
              <a:ext uri="{FF2B5EF4-FFF2-40B4-BE49-F238E27FC236}">
                <a16:creationId xmlns:a16="http://schemas.microsoft.com/office/drawing/2014/main" id="{23C12104-394E-104E-9DE1-7F86D51BCBB2}"/>
              </a:ext>
            </a:extLst>
          </p:cNvPr>
          <p:cNvSpPr/>
          <p:nvPr/>
        </p:nvSpPr>
        <p:spPr>
          <a:xfrm>
            <a:off x="7751313" y="5689934"/>
            <a:ext cx="1063868" cy="450945"/>
          </a:xfrm>
          <a:prstGeom prst="line">
            <a:avLst/>
          </a:prstGeom>
          <a:ln w="177800">
            <a:solidFill>
              <a:schemeClr val="accent1">
                <a:satOff val="-3355"/>
                <a:lumOff val="26614"/>
              </a:schemeClr>
            </a:solidFill>
            <a:miter lim="400000"/>
          </a:ln>
        </p:spPr>
        <p:txBody>
          <a:bodyPr lIns="25400" tIns="25400" rIns="25400" bIns="25400" anchor="ctr"/>
          <a:lstStyle/>
          <a:p>
            <a:pPr defTabSz="412750" hangingPunct="0">
              <a:spcBef>
                <a:spcPts val="1000"/>
              </a:spcBef>
              <a:defRPr sz="3200" b="1" cap="all" baseline="-31250">
                <a:solidFill>
                  <a:srgbClr val="0D213E"/>
                </a:solidFill>
                <a:latin typeface="Helvetica"/>
                <a:ea typeface="Helvetica"/>
                <a:cs typeface="Helvetica"/>
                <a:sym typeface="Helvetica"/>
              </a:defRPr>
            </a:pPr>
            <a:endParaRPr sz="1600" b="1" kern="0" cap="all" baseline="-31250">
              <a:solidFill>
                <a:srgbClr val="0D213E"/>
              </a:solidFill>
              <a:latin typeface="Helvetica"/>
              <a:sym typeface="Helvetica"/>
            </a:endParaRPr>
          </a:p>
        </p:txBody>
      </p:sp>
      <p:sp>
        <p:nvSpPr>
          <p:cNvPr id="12" name="Chicken">
            <a:extLst>
              <a:ext uri="{FF2B5EF4-FFF2-40B4-BE49-F238E27FC236}">
                <a16:creationId xmlns:a16="http://schemas.microsoft.com/office/drawing/2014/main" id="{0ADD63F8-5830-B54E-AE25-61F16FA1A264}"/>
              </a:ext>
            </a:extLst>
          </p:cNvPr>
          <p:cNvSpPr/>
          <p:nvPr/>
        </p:nvSpPr>
        <p:spPr>
          <a:xfrm>
            <a:off x="8474974" y="5614786"/>
            <a:ext cx="1073345" cy="1052187"/>
          </a:xfrm>
          <a:custGeom>
            <a:avLst/>
            <a:gdLst/>
            <a:ahLst/>
            <a:cxnLst>
              <a:cxn ang="0">
                <a:pos x="wd2" y="hd2"/>
              </a:cxn>
              <a:cxn ang="5400000">
                <a:pos x="wd2" y="hd2"/>
              </a:cxn>
              <a:cxn ang="10800000">
                <a:pos x="wd2" y="hd2"/>
              </a:cxn>
              <a:cxn ang="16200000">
                <a:pos x="wd2" y="hd2"/>
              </a:cxn>
            </a:cxnLst>
            <a:rect l="0" t="0" r="r" b="b"/>
            <a:pathLst>
              <a:path w="21224" h="21298" extrusionOk="0">
                <a:moveTo>
                  <a:pt x="18064" y="0"/>
                </a:moveTo>
                <a:cubicBezTo>
                  <a:pt x="18290" y="263"/>
                  <a:pt x="18209" y="645"/>
                  <a:pt x="18209" y="645"/>
                </a:cubicBezTo>
                <a:cubicBezTo>
                  <a:pt x="18209" y="645"/>
                  <a:pt x="17841" y="587"/>
                  <a:pt x="17677" y="901"/>
                </a:cubicBezTo>
                <a:cubicBezTo>
                  <a:pt x="17580" y="1088"/>
                  <a:pt x="17749" y="1382"/>
                  <a:pt x="17749" y="1407"/>
                </a:cubicBezTo>
                <a:cubicBezTo>
                  <a:pt x="17749" y="1407"/>
                  <a:pt x="16463" y="980"/>
                  <a:pt x="14543" y="4331"/>
                </a:cubicBezTo>
                <a:cubicBezTo>
                  <a:pt x="13311" y="6482"/>
                  <a:pt x="9709" y="8157"/>
                  <a:pt x="7468" y="7215"/>
                </a:cubicBezTo>
                <a:cubicBezTo>
                  <a:pt x="4923" y="6146"/>
                  <a:pt x="3553" y="7082"/>
                  <a:pt x="3553" y="7082"/>
                </a:cubicBezTo>
                <a:cubicBezTo>
                  <a:pt x="3553" y="7082"/>
                  <a:pt x="2208" y="5229"/>
                  <a:pt x="525" y="5170"/>
                </a:cubicBezTo>
                <a:cubicBezTo>
                  <a:pt x="65" y="5154"/>
                  <a:pt x="-163" y="6880"/>
                  <a:pt x="132" y="8355"/>
                </a:cubicBezTo>
                <a:cubicBezTo>
                  <a:pt x="721" y="11305"/>
                  <a:pt x="2205" y="12619"/>
                  <a:pt x="3134" y="13320"/>
                </a:cubicBezTo>
                <a:cubicBezTo>
                  <a:pt x="3760" y="16399"/>
                  <a:pt x="5387" y="16782"/>
                  <a:pt x="6417" y="16790"/>
                </a:cubicBezTo>
                <a:lnTo>
                  <a:pt x="6848" y="19903"/>
                </a:lnTo>
                <a:cubicBezTo>
                  <a:pt x="6809" y="20390"/>
                  <a:pt x="6207" y="20553"/>
                  <a:pt x="5830" y="20553"/>
                </a:cubicBezTo>
                <a:cubicBezTo>
                  <a:pt x="5454" y="20553"/>
                  <a:pt x="5166" y="21223"/>
                  <a:pt x="5166" y="21223"/>
                </a:cubicBezTo>
                <a:cubicBezTo>
                  <a:pt x="5166" y="21223"/>
                  <a:pt x="5404" y="21134"/>
                  <a:pt x="5589" y="21081"/>
                </a:cubicBezTo>
                <a:cubicBezTo>
                  <a:pt x="5589" y="21081"/>
                  <a:pt x="5855" y="21569"/>
                  <a:pt x="6592" y="21073"/>
                </a:cubicBezTo>
                <a:cubicBezTo>
                  <a:pt x="6750" y="20966"/>
                  <a:pt x="6886" y="20896"/>
                  <a:pt x="6980" y="20853"/>
                </a:cubicBezTo>
                <a:lnTo>
                  <a:pt x="6982" y="20866"/>
                </a:lnTo>
                <a:cubicBezTo>
                  <a:pt x="6982" y="20866"/>
                  <a:pt x="7300" y="21098"/>
                  <a:pt x="7793" y="21230"/>
                </a:cubicBezTo>
                <a:cubicBezTo>
                  <a:pt x="8016" y="21289"/>
                  <a:pt x="9067" y="21404"/>
                  <a:pt x="9324" y="21071"/>
                </a:cubicBezTo>
                <a:lnTo>
                  <a:pt x="9911" y="21223"/>
                </a:lnTo>
                <a:cubicBezTo>
                  <a:pt x="9992" y="20698"/>
                  <a:pt x="9710" y="20460"/>
                  <a:pt x="9258" y="20495"/>
                </a:cubicBezTo>
                <a:cubicBezTo>
                  <a:pt x="8753" y="20533"/>
                  <a:pt x="7985" y="20378"/>
                  <a:pt x="7740" y="19904"/>
                </a:cubicBezTo>
                <a:cubicBezTo>
                  <a:pt x="7740" y="19904"/>
                  <a:pt x="7387" y="17901"/>
                  <a:pt x="7185" y="16757"/>
                </a:cubicBezTo>
                <a:cubicBezTo>
                  <a:pt x="8646" y="16729"/>
                  <a:pt x="9666" y="17460"/>
                  <a:pt x="10174" y="17939"/>
                </a:cubicBezTo>
                <a:lnTo>
                  <a:pt x="11751" y="20090"/>
                </a:lnTo>
                <a:cubicBezTo>
                  <a:pt x="11884" y="20577"/>
                  <a:pt x="11397" y="20553"/>
                  <a:pt x="11004" y="20553"/>
                </a:cubicBezTo>
                <a:cubicBezTo>
                  <a:pt x="10611" y="20553"/>
                  <a:pt x="10549" y="21223"/>
                  <a:pt x="10549" y="21223"/>
                </a:cubicBezTo>
                <a:cubicBezTo>
                  <a:pt x="10549" y="21223"/>
                  <a:pt x="10766" y="21134"/>
                  <a:pt x="10941" y="21081"/>
                </a:cubicBezTo>
                <a:cubicBezTo>
                  <a:pt x="10941" y="21081"/>
                  <a:pt x="11393" y="21571"/>
                  <a:pt x="11986" y="21075"/>
                </a:cubicBezTo>
                <a:cubicBezTo>
                  <a:pt x="12112" y="20969"/>
                  <a:pt x="12228" y="20898"/>
                  <a:pt x="12310" y="20854"/>
                </a:cubicBezTo>
                <a:lnTo>
                  <a:pt x="12320" y="20866"/>
                </a:lnTo>
                <a:cubicBezTo>
                  <a:pt x="12320" y="20866"/>
                  <a:pt x="12734" y="21098"/>
                  <a:pt x="13295" y="21230"/>
                </a:cubicBezTo>
                <a:cubicBezTo>
                  <a:pt x="13549" y="21289"/>
                  <a:pt x="14688" y="21404"/>
                  <a:pt x="14838" y="21071"/>
                </a:cubicBezTo>
                <a:lnTo>
                  <a:pt x="15505" y="21223"/>
                </a:lnTo>
                <a:cubicBezTo>
                  <a:pt x="15401" y="20698"/>
                  <a:pt x="15023" y="20460"/>
                  <a:pt x="14563" y="20495"/>
                </a:cubicBezTo>
                <a:cubicBezTo>
                  <a:pt x="14050" y="20533"/>
                  <a:pt x="13193" y="20380"/>
                  <a:pt x="12767" y="19906"/>
                </a:cubicBezTo>
                <a:cubicBezTo>
                  <a:pt x="12767" y="19906"/>
                  <a:pt x="11819" y="18838"/>
                  <a:pt x="11097" y="18008"/>
                </a:cubicBezTo>
                <a:cubicBezTo>
                  <a:pt x="11799" y="17510"/>
                  <a:pt x="12976" y="16416"/>
                  <a:pt x="13462" y="14456"/>
                </a:cubicBezTo>
                <a:cubicBezTo>
                  <a:pt x="16508" y="13283"/>
                  <a:pt x="17883" y="8623"/>
                  <a:pt x="18309" y="5658"/>
                </a:cubicBezTo>
                <a:cubicBezTo>
                  <a:pt x="18309" y="5658"/>
                  <a:pt x="19558" y="5518"/>
                  <a:pt x="19497" y="3917"/>
                </a:cubicBezTo>
                <a:cubicBezTo>
                  <a:pt x="20223" y="3709"/>
                  <a:pt x="20739" y="3952"/>
                  <a:pt x="21190" y="4073"/>
                </a:cubicBezTo>
                <a:cubicBezTo>
                  <a:pt x="21437" y="3297"/>
                  <a:pt x="20242" y="3039"/>
                  <a:pt x="20223" y="2451"/>
                </a:cubicBezTo>
                <a:cubicBezTo>
                  <a:pt x="20407" y="1484"/>
                  <a:pt x="19635" y="-29"/>
                  <a:pt x="18064" y="0"/>
                </a:cubicBezTo>
                <a:close/>
              </a:path>
            </a:pathLst>
          </a:custGeom>
          <a:blipFill>
            <a:blip r:embed="rId4"/>
            <a:stretch>
              <a:fillRect/>
            </a:stretch>
          </a:blipFill>
          <a:ln w="12700">
            <a:miter lim="400000"/>
          </a:ln>
        </p:spPr>
        <p:txBody>
          <a:bodyPr lIns="25400" tIns="25400" rIns="25400" bIns="25400" anchor="ctr"/>
          <a:lstStyle/>
          <a:p>
            <a:pPr algn="ctr" defTabSz="412750" hangingPunct="0">
              <a:defRPr sz="3600" cap="all" baseline="-11111">
                <a:solidFill>
                  <a:srgbClr val="FFFFFF"/>
                </a:solidFill>
                <a:latin typeface="+mn-lt"/>
                <a:ea typeface="+mn-ea"/>
                <a:cs typeface="+mn-cs"/>
                <a:sym typeface="DIN Condensed Bold"/>
              </a:defRPr>
            </a:pPr>
            <a:endParaRPr kern="0" cap="all" baseline="-11111">
              <a:solidFill>
                <a:srgbClr val="FFFFFF"/>
              </a:solidFill>
              <a:latin typeface="DIN Condensed Bold"/>
              <a:sym typeface="DIN Condensed Bold"/>
            </a:endParaRPr>
          </a:p>
        </p:txBody>
      </p:sp>
      <p:sp>
        <p:nvSpPr>
          <p:cNvPr id="13" name="Line">
            <a:extLst>
              <a:ext uri="{FF2B5EF4-FFF2-40B4-BE49-F238E27FC236}">
                <a16:creationId xmlns:a16="http://schemas.microsoft.com/office/drawing/2014/main" id="{F23D2EC6-5D66-3642-B970-55811C977D1A}"/>
              </a:ext>
            </a:extLst>
          </p:cNvPr>
          <p:cNvSpPr/>
          <p:nvPr/>
        </p:nvSpPr>
        <p:spPr>
          <a:xfrm>
            <a:off x="7744380" y="5108484"/>
            <a:ext cx="2192956" cy="370841"/>
          </a:xfrm>
          <a:prstGeom prst="line">
            <a:avLst/>
          </a:prstGeom>
          <a:ln w="177800">
            <a:solidFill>
              <a:schemeClr val="accent1">
                <a:satOff val="-3355"/>
                <a:lumOff val="26614"/>
              </a:schemeClr>
            </a:solidFill>
            <a:miter lim="400000"/>
          </a:ln>
        </p:spPr>
        <p:txBody>
          <a:bodyPr lIns="25400" tIns="25400" rIns="25400" bIns="25400" anchor="ctr"/>
          <a:lstStyle/>
          <a:p>
            <a:pPr defTabSz="412750" hangingPunct="0">
              <a:spcBef>
                <a:spcPts val="1000"/>
              </a:spcBef>
              <a:defRPr sz="3200" b="1" cap="all" baseline="-31250">
                <a:solidFill>
                  <a:srgbClr val="0D213E"/>
                </a:solidFill>
                <a:latin typeface="Helvetica"/>
                <a:ea typeface="Helvetica"/>
                <a:cs typeface="Helvetica"/>
                <a:sym typeface="Helvetica"/>
              </a:defRPr>
            </a:pPr>
            <a:endParaRPr sz="1600" b="1" kern="0" cap="all" baseline="-31250">
              <a:solidFill>
                <a:srgbClr val="0D213E"/>
              </a:solidFill>
              <a:latin typeface="Helvetica"/>
              <a:sym typeface="Helvetica"/>
            </a:endParaRPr>
          </a:p>
        </p:txBody>
      </p:sp>
      <p:sp>
        <p:nvSpPr>
          <p:cNvPr id="14" name="Line">
            <a:extLst>
              <a:ext uri="{FF2B5EF4-FFF2-40B4-BE49-F238E27FC236}">
                <a16:creationId xmlns:a16="http://schemas.microsoft.com/office/drawing/2014/main" id="{DF7FE762-89E6-234D-8B52-60F5E94C354E}"/>
              </a:ext>
            </a:extLst>
          </p:cNvPr>
          <p:cNvSpPr/>
          <p:nvPr/>
        </p:nvSpPr>
        <p:spPr>
          <a:xfrm>
            <a:off x="9084167" y="2879696"/>
            <a:ext cx="1273220" cy="120588"/>
          </a:xfrm>
          <a:prstGeom prst="line">
            <a:avLst/>
          </a:prstGeom>
          <a:ln w="177800">
            <a:solidFill>
              <a:schemeClr val="accent1">
                <a:satOff val="-3355"/>
                <a:lumOff val="26614"/>
              </a:schemeClr>
            </a:solidFill>
            <a:miter lim="400000"/>
          </a:ln>
        </p:spPr>
        <p:txBody>
          <a:bodyPr lIns="25400" tIns="25400" rIns="25400" bIns="25400" anchor="ctr"/>
          <a:lstStyle/>
          <a:p>
            <a:pPr defTabSz="412750" hangingPunct="0">
              <a:spcBef>
                <a:spcPts val="1000"/>
              </a:spcBef>
              <a:defRPr sz="3200" b="1" cap="all" baseline="-31250">
                <a:solidFill>
                  <a:srgbClr val="0D213E"/>
                </a:solidFill>
                <a:latin typeface="Helvetica"/>
                <a:ea typeface="Helvetica"/>
                <a:cs typeface="Helvetica"/>
                <a:sym typeface="Helvetica"/>
              </a:defRPr>
            </a:pPr>
            <a:endParaRPr sz="1600" b="1" kern="0" cap="all" baseline="-31250">
              <a:solidFill>
                <a:srgbClr val="0D213E"/>
              </a:solidFill>
              <a:latin typeface="Helvetica"/>
              <a:sym typeface="Helvetica"/>
            </a:endParaRPr>
          </a:p>
        </p:txBody>
      </p:sp>
      <p:sp>
        <p:nvSpPr>
          <p:cNvPr id="15" name="Line">
            <a:extLst>
              <a:ext uri="{FF2B5EF4-FFF2-40B4-BE49-F238E27FC236}">
                <a16:creationId xmlns:a16="http://schemas.microsoft.com/office/drawing/2014/main" id="{D59FC7A5-97DF-8644-A3FA-F836FCBE4E21}"/>
              </a:ext>
            </a:extLst>
          </p:cNvPr>
          <p:cNvSpPr/>
          <p:nvPr/>
        </p:nvSpPr>
        <p:spPr>
          <a:xfrm flipV="1">
            <a:off x="7096622" y="2125940"/>
            <a:ext cx="1242019" cy="110363"/>
          </a:xfrm>
          <a:prstGeom prst="line">
            <a:avLst/>
          </a:prstGeom>
          <a:ln w="177800">
            <a:solidFill>
              <a:schemeClr val="accent1">
                <a:satOff val="-3355"/>
                <a:lumOff val="26614"/>
              </a:schemeClr>
            </a:solidFill>
            <a:miter lim="400000"/>
          </a:ln>
        </p:spPr>
        <p:txBody>
          <a:bodyPr lIns="25400" tIns="25400" rIns="25400" bIns="25400" anchor="ctr"/>
          <a:lstStyle/>
          <a:p>
            <a:pPr defTabSz="412750" hangingPunct="0">
              <a:spcBef>
                <a:spcPts val="1000"/>
              </a:spcBef>
              <a:defRPr sz="3200" b="1" cap="all" baseline="-31250">
                <a:solidFill>
                  <a:srgbClr val="0D213E"/>
                </a:solidFill>
                <a:latin typeface="Helvetica"/>
                <a:ea typeface="Helvetica"/>
                <a:cs typeface="Helvetica"/>
                <a:sym typeface="Helvetica"/>
              </a:defRPr>
            </a:pPr>
            <a:endParaRPr sz="1600" b="1" kern="0" cap="all" baseline="-31250">
              <a:solidFill>
                <a:srgbClr val="0D213E"/>
              </a:solidFill>
              <a:latin typeface="Helvetica"/>
              <a:sym typeface="Helvetica"/>
            </a:endParaRPr>
          </a:p>
        </p:txBody>
      </p:sp>
      <p:sp>
        <p:nvSpPr>
          <p:cNvPr id="16" name="Line">
            <a:extLst>
              <a:ext uri="{FF2B5EF4-FFF2-40B4-BE49-F238E27FC236}">
                <a16:creationId xmlns:a16="http://schemas.microsoft.com/office/drawing/2014/main" id="{FF2607CC-FF39-9243-BE7C-929B91E73EDD}"/>
              </a:ext>
            </a:extLst>
          </p:cNvPr>
          <p:cNvSpPr/>
          <p:nvPr/>
        </p:nvSpPr>
        <p:spPr>
          <a:xfrm>
            <a:off x="10580326" y="5614786"/>
            <a:ext cx="883023" cy="28075"/>
          </a:xfrm>
          <a:prstGeom prst="line">
            <a:avLst/>
          </a:prstGeom>
          <a:ln w="177800">
            <a:solidFill>
              <a:schemeClr val="accent1">
                <a:satOff val="-3355"/>
                <a:lumOff val="26614"/>
              </a:schemeClr>
            </a:solidFill>
            <a:miter lim="400000"/>
          </a:ln>
        </p:spPr>
        <p:txBody>
          <a:bodyPr lIns="25400" tIns="25400" rIns="25400" bIns="25400" anchor="ctr"/>
          <a:lstStyle/>
          <a:p>
            <a:pPr defTabSz="412750" hangingPunct="0">
              <a:spcBef>
                <a:spcPts val="1000"/>
              </a:spcBef>
              <a:defRPr sz="3200" b="1" cap="all" baseline="-31250">
                <a:solidFill>
                  <a:srgbClr val="0D213E"/>
                </a:solidFill>
                <a:latin typeface="Helvetica"/>
                <a:ea typeface="Helvetica"/>
                <a:cs typeface="Helvetica"/>
                <a:sym typeface="Helvetica"/>
              </a:defRPr>
            </a:pPr>
            <a:endParaRPr sz="1600" b="1" kern="0" cap="all" baseline="-31250">
              <a:solidFill>
                <a:srgbClr val="0D213E"/>
              </a:solidFill>
              <a:latin typeface="Helvetica"/>
              <a:sym typeface="Helvetica"/>
            </a:endParaRPr>
          </a:p>
        </p:txBody>
      </p:sp>
      <p:sp>
        <p:nvSpPr>
          <p:cNvPr id="17" name="Line">
            <a:extLst>
              <a:ext uri="{FF2B5EF4-FFF2-40B4-BE49-F238E27FC236}">
                <a16:creationId xmlns:a16="http://schemas.microsoft.com/office/drawing/2014/main" id="{9F9E5227-9370-8E45-BCB5-4E9D31E76B16}"/>
              </a:ext>
            </a:extLst>
          </p:cNvPr>
          <p:cNvSpPr/>
          <p:nvPr/>
        </p:nvSpPr>
        <p:spPr>
          <a:xfrm flipV="1">
            <a:off x="11078500" y="1883953"/>
            <a:ext cx="384849" cy="576266"/>
          </a:xfrm>
          <a:prstGeom prst="line">
            <a:avLst/>
          </a:prstGeom>
          <a:ln w="177800">
            <a:solidFill>
              <a:schemeClr val="accent1">
                <a:satOff val="-3355"/>
                <a:lumOff val="26614"/>
              </a:schemeClr>
            </a:solidFill>
            <a:miter lim="400000"/>
          </a:ln>
        </p:spPr>
        <p:txBody>
          <a:bodyPr lIns="25400" tIns="25400" rIns="25400" bIns="25400" anchor="ctr"/>
          <a:lstStyle/>
          <a:p>
            <a:pPr defTabSz="412750" hangingPunct="0">
              <a:spcBef>
                <a:spcPts val="1000"/>
              </a:spcBef>
              <a:defRPr sz="3200" b="1" cap="all" baseline="-31250">
                <a:solidFill>
                  <a:srgbClr val="0D213E"/>
                </a:solidFill>
                <a:latin typeface="Helvetica"/>
                <a:ea typeface="Helvetica"/>
                <a:cs typeface="Helvetica"/>
                <a:sym typeface="Helvetica"/>
              </a:defRPr>
            </a:pPr>
            <a:endParaRPr sz="1600" b="1" kern="0" cap="all" baseline="-31250">
              <a:solidFill>
                <a:srgbClr val="0D213E"/>
              </a:solidFill>
              <a:latin typeface="Helvetica"/>
              <a:sym typeface="Helvetica"/>
            </a:endParaRPr>
          </a:p>
        </p:txBody>
      </p:sp>
      <p:sp>
        <p:nvSpPr>
          <p:cNvPr id="18" name="Line">
            <a:extLst>
              <a:ext uri="{FF2B5EF4-FFF2-40B4-BE49-F238E27FC236}">
                <a16:creationId xmlns:a16="http://schemas.microsoft.com/office/drawing/2014/main" id="{2C6F1CC3-C240-3041-BA5F-2C83627FC757}"/>
              </a:ext>
            </a:extLst>
          </p:cNvPr>
          <p:cNvSpPr/>
          <p:nvPr/>
        </p:nvSpPr>
        <p:spPr>
          <a:xfrm>
            <a:off x="3747952" y="4455778"/>
            <a:ext cx="3219374" cy="678826"/>
          </a:xfrm>
          <a:prstGeom prst="line">
            <a:avLst/>
          </a:prstGeom>
          <a:ln w="177800">
            <a:solidFill>
              <a:schemeClr val="accent1">
                <a:satOff val="-3355"/>
                <a:lumOff val="26614"/>
              </a:schemeClr>
            </a:solidFill>
            <a:miter lim="400000"/>
          </a:ln>
        </p:spPr>
        <p:txBody>
          <a:bodyPr lIns="25400" tIns="25400" rIns="25400" bIns="25400" anchor="ctr"/>
          <a:lstStyle/>
          <a:p>
            <a:pPr defTabSz="412750" hangingPunct="0">
              <a:spcBef>
                <a:spcPts val="1000"/>
              </a:spcBef>
              <a:defRPr sz="3200" b="1" cap="all" baseline="-31250">
                <a:solidFill>
                  <a:srgbClr val="0D213E"/>
                </a:solidFill>
                <a:latin typeface="Helvetica"/>
                <a:ea typeface="Helvetica"/>
                <a:cs typeface="Helvetica"/>
                <a:sym typeface="Helvetica"/>
              </a:defRPr>
            </a:pPr>
            <a:endParaRPr sz="1600" b="1" kern="0" cap="all" baseline="-31250">
              <a:solidFill>
                <a:srgbClr val="0D213E"/>
              </a:solidFill>
              <a:latin typeface="Helvetica"/>
              <a:sym typeface="Helvetica"/>
            </a:endParaRPr>
          </a:p>
        </p:txBody>
      </p:sp>
      <p:sp>
        <p:nvSpPr>
          <p:cNvPr id="19" name="Line">
            <a:extLst>
              <a:ext uri="{FF2B5EF4-FFF2-40B4-BE49-F238E27FC236}">
                <a16:creationId xmlns:a16="http://schemas.microsoft.com/office/drawing/2014/main" id="{61DA78E4-3181-6C4D-AB37-B106C226C249}"/>
              </a:ext>
            </a:extLst>
          </p:cNvPr>
          <p:cNvSpPr/>
          <p:nvPr/>
        </p:nvSpPr>
        <p:spPr>
          <a:xfrm flipV="1">
            <a:off x="3747953" y="2548302"/>
            <a:ext cx="2644809" cy="471446"/>
          </a:xfrm>
          <a:prstGeom prst="line">
            <a:avLst/>
          </a:prstGeom>
          <a:ln w="177800">
            <a:solidFill>
              <a:schemeClr val="accent1">
                <a:satOff val="-3355"/>
                <a:lumOff val="26614"/>
              </a:schemeClr>
            </a:solidFill>
            <a:miter lim="400000"/>
          </a:ln>
        </p:spPr>
        <p:txBody>
          <a:bodyPr lIns="25400" tIns="25400" rIns="25400" bIns="25400" anchor="ctr"/>
          <a:lstStyle/>
          <a:p>
            <a:pPr defTabSz="412750" hangingPunct="0">
              <a:spcBef>
                <a:spcPts val="1000"/>
              </a:spcBef>
              <a:defRPr sz="3200" b="1" cap="all" baseline="-31250">
                <a:solidFill>
                  <a:srgbClr val="0D213E"/>
                </a:solidFill>
                <a:latin typeface="Helvetica"/>
                <a:ea typeface="Helvetica"/>
                <a:cs typeface="Helvetica"/>
                <a:sym typeface="Helvetica"/>
              </a:defRPr>
            </a:pPr>
            <a:endParaRPr sz="1600" b="1" kern="0" cap="all" baseline="-31250">
              <a:solidFill>
                <a:srgbClr val="0D213E"/>
              </a:solidFill>
              <a:latin typeface="Helvetica"/>
              <a:sym typeface="Helvetica"/>
            </a:endParaRPr>
          </a:p>
        </p:txBody>
      </p:sp>
      <p:sp>
        <p:nvSpPr>
          <p:cNvPr id="20" name="Line">
            <a:extLst>
              <a:ext uri="{FF2B5EF4-FFF2-40B4-BE49-F238E27FC236}">
                <a16:creationId xmlns:a16="http://schemas.microsoft.com/office/drawing/2014/main" id="{7773CF37-32DB-434C-AAA9-94AD26DC1498}"/>
              </a:ext>
            </a:extLst>
          </p:cNvPr>
          <p:cNvSpPr/>
          <p:nvPr/>
        </p:nvSpPr>
        <p:spPr>
          <a:xfrm flipV="1">
            <a:off x="3747952" y="3933432"/>
            <a:ext cx="657069" cy="8070"/>
          </a:xfrm>
          <a:prstGeom prst="line">
            <a:avLst/>
          </a:prstGeom>
          <a:ln w="177800">
            <a:solidFill>
              <a:schemeClr val="accent1">
                <a:satOff val="-3355"/>
                <a:lumOff val="26614"/>
              </a:schemeClr>
            </a:solidFill>
            <a:miter lim="400000"/>
          </a:ln>
        </p:spPr>
        <p:txBody>
          <a:bodyPr lIns="25400" tIns="25400" rIns="25400" bIns="25400" anchor="ctr"/>
          <a:lstStyle/>
          <a:p>
            <a:pPr defTabSz="412750" hangingPunct="0">
              <a:spcBef>
                <a:spcPts val="1000"/>
              </a:spcBef>
              <a:defRPr sz="3200" b="1" cap="all" baseline="-31250">
                <a:solidFill>
                  <a:srgbClr val="0D213E"/>
                </a:solidFill>
                <a:latin typeface="Helvetica"/>
                <a:ea typeface="Helvetica"/>
                <a:cs typeface="Helvetica"/>
                <a:sym typeface="Helvetica"/>
              </a:defRPr>
            </a:pPr>
            <a:endParaRPr sz="1600" b="1" kern="0" cap="all" baseline="-31250">
              <a:solidFill>
                <a:srgbClr val="0D213E"/>
              </a:solidFill>
              <a:latin typeface="Helvetica"/>
              <a:sym typeface="Helvetica"/>
            </a:endParaRPr>
          </a:p>
        </p:txBody>
      </p:sp>
      <p:sp>
        <p:nvSpPr>
          <p:cNvPr id="21" name="Cloud">
            <a:extLst>
              <a:ext uri="{FF2B5EF4-FFF2-40B4-BE49-F238E27FC236}">
                <a16:creationId xmlns:a16="http://schemas.microsoft.com/office/drawing/2014/main" id="{6A9BDF08-5CDA-6046-902F-99E356429640}"/>
              </a:ext>
            </a:extLst>
          </p:cNvPr>
          <p:cNvSpPr/>
          <p:nvPr/>
        </p:nvSpPr>
        <p:spPr>
          <a:xfrm>
            <a:off x="722452" y="3285178"/>
            <a:ext cx="1532212" cy="974627"/>
          </a:xfrm>
          <a:custGeom>
            <a:avLst/>
            <a:gdLst/>
            <a:ahLst/>
            <a:cxnLst>
              <a:cxn ang="0">
                <a:pos x="wd2" y="hd2"/>
              </a:cxn>
              <a:cxn ang="5400000">
                <a:pos x="wd2" y="hd2"/>
              </a:cxn>
              <a:cxn ang="10800000">
                <a:pos x="wd2" y="hd2"/>
              </a:cxn>
              <a:cxn ang="16200000">
                <a:pos x="wd2" y="hd2"/>
              </a:cxn>
            </a:cxnLst>
            <a:rect l="0" t="0" r="r" b="b"/>
            <a:pathLst>
              <a:path w="21600" h="21600" extrusionOk="0">
                <a:moveTo>
                  <a:pt x="10603" y="0"/>
                </a:moveTo>
                <a:cubicBezTo>
                  <a:pt x="7967" y="0"/>
                  <a:pt x="5720" y="2939"/>
                  <a:pt x="4858" y="7062"/>
                </a:cubicBezTo>
                <a:cubicBezTo>
                  <a:pt x="4628" y="6992"/>
                  <a:pt x="4391" y="6953"/>
                  <a:pt x="4150" y="6953"/>
                </a:cubicBezTo>
                <a:cubicBezTo>
                  <a:pt x="1857" y="6953"/>
                  <a:pt x="0" y="10233"/>
                  <a:pt x="0" y="14278"/>
                </a:cubicBezTo>
                <a:cubicBezTo>
                  <a:pt x="0" y="18323"/>
                  <a:pt x="1857" y="21600"/>
                  <a:pt x="4150" y="21600"/>
                </a:cubicBezTo>
                <a:cubicBezTo>
                  <a:pt x="4193" y="21600"/>
                  <a:pt x="4237" y="21597"/>
                  <a:pt x="4279" y="21594"/>
                </a:cubicBezTo>
                <a:lnTo>
                  <a:pt x="10532" y="21597"/>
                </a:lnTo>
                <a:cubicBezTo>
                  <a:pt x="10555" y="21598"/>
                  <a:pt x="10579" y="21600"/>
                  <a:pt x="10603" y="21600"/>
                </a:cubicBezTo>
                <a:cubicBezTo>
                  <a:pt x="10626" y="21600"/>
                  <a:pt x="10648" y="21598"/>
                  <a:pt x="10672" y="21597"/>
                </a:cubicBezTo>
                <a:lnTo>
                  <a:pt x="18141" y="21600"/>
                </a:lnTo>
                <a:cubicBezTo>
                  <a:pt x="20051" y="21600"/>
                  <a:pt x="21600" y="18868"/>
                  <a:pt x="21600" y="15496"/>
                </a:cubicBezTo>
                <a:cubicBezTo>
                  <a:pt x="21600" y="12124"/>
                  <a:pt x="20051" y="9389"/>
                  <a:pt x="18141" y="9389"/>
                </a:cubicBezTo>
                <a:cubicBezTo>
                  <a:pt x="17627" y="9389"/>
                  <a:pt x="17139" y="9589"/>
                  <a:pt x="16701" y="9943"/>
                </a:cubicBezTo>
                <a:cubicBezTo>
                  <a:pt x="16453" y="4379"/>
                  <a:pt x="13819" y="0"/>
                  <a:pt x="10603" y="0"/>
                </a:cubicBezTo>
                <a:close/>
              </a:path>
            </a:pathLst>
          </a:custGeom>
          <a:blipFill>
            <a:blip r:embed="rId4"/>
            <a:stretch>
              <a:fillRect/>
            </a:stretch>
          </a:blipFill>
          <a:ln w="12700">
            <a:miter lim="400000"/>
          </a:ln>
        </p:spPr>
        <p:txBody>
          <a:bodyPr lIns="25400" tIns="25400" rIns="25400" bIns="25400" anchor="ctr"/>
          <a:lstStyle/>
          <a:p>
            <a:pPr algn="ctr" defTabSz="412750" hangingPunct="0">
              <a:defRPr sz="3600" cap="all" baseline="-11111">
                <a:solidFill>
                  <a:srgbClr val="FFFFFF"/>
                </a:solidFill>
                <a:latin typeface="+mn-lt"/>
                <a:ea typeface="+mn-ea"/>
                <a:cs typeface="+mn-cs"/>
                <a:sym typeface="DIN Condensed Bold"/>
              </a:defRPr>
            </a:pPr>
            <a:endParaRPr kern="0" cap="all" baseline="-11111">
              <a:solidFill>
                <a:srgbClr val="FFFFFF"/>
              </a:solidFill>
              <a:latin typeface="DIN Condensed Bold"/>
              <a:sym typeface="DIN Condensed Bold"/>
            </a:endParaRPr>
          </a:p>
        </p:txBody>
      </p:sp>
      <p:sp>
        <p:nvSpPr>
          <p:cNvPr id="22" name="Refrigerator">
            <a:extLst>
              <a:ext uri="{FF2B5EF4-FFF2-40B4-BE49-F238E27FC236}">
                <a16:creationId xmlns:a16="http://schemas.microsoft.com/office/drawing/2014/main" id="{B476FA86-EAED-AC4A-A7AD-DDEFA4A8FDB6}"/>
              </a:ext>
            </a:extLst>
          </p:cNvPr>
          <p:cNvSpPr/>
          <p:nvPr/>
        </p:nvSpPr>
        <p:spPr>
          <a:xfrm>
            <a:off x="11061647" y="4756696"/>
            <a:ext cx="762582" cy="1603940"/>
          </a:xfrm>
          <a:custGeom>
            <a:avLst/>
            <a:gdLst/>
            <a:ahLst/>
            <a:cxnLst>
              <a:cxn ang="0">
                <a:pos x="wd2" y="hd2"/>
              </a:cxn>
              <a:cxn ang="5400000">
                <a:pos x="wd2" y="hd2"/>
              </a:cxn>
              <a:cxn ang="10800000">
                <a:pos x="wd2" y="hd2"/>
              </a:cxn>
              <a:cxn ang="16200000">
                <a:pos x="wd2" y="hd2"/>
              </a:cxn>
            </a:cxnLst>
            <a:rect l="0" t="0" r="r" b="b"/>
            <a:pathLst>
              <a:path w="21600" h="21597" extrusionOk="0">
                <a:moveTo>
                  <a:pt x="10798" y="0"/>
                </a:moveTo>
                <a:cubicBezTo>
                  <a:pt x="5398" y="-3"/>
                  <a:pt x="0" y="128"/>
                  <a:pt x="0" y="404"/>
                </a:cubicBezTo>
                <a:cubicBezTo>
                  <a:pt x="0" y="711"/>
                  <a:pt x="0" y="7075"/>
                  <a:pt x="0" y="12627"/>
                </a:cubicBezTo>
                <a:lnTo>
                  <a:pt x="21600" y="12627"/>
                </a:lnTo>
                <a:cubicBezTo>
                  <a:pt x="21600" y="7069"/>
                  <a:pt x="21600" y="697"/>
                  <a:pt x="21600" y="404"/>
                </a:cubicBezTo>
                <a:cubicBezTo>
                  <a:pt x="21600" y="141"/>
                  <a:pt x="16198" y="3"/>
                  <a:pt x="10798" y="0"/>
                </a:cubicBezTo>
                <a:close/>
                <a:moveTo>
                  <a:pt x="2217" y="2216"/>
                </a:moveTo>
                <a:lnTo>
                  <a:pt x="2830" y="2216"/>
                </a:lnTo>
                <a:cubicBezTo>
                  <a:pt x="2830" y="2216"/>
                  <a:pt x="2653" y="2739"/>
                  <a:pt x="2653" y="2973"/>
                </a:cubicBezTo>
                <a:cubicBezTo>
                  <a:pt x="2653" y="3291"/>
                  <a:pt x="2653" y="9406"/>
                  <a:pt x="2653" y="9724"/>
                </a:cubicBezTo>
                <a:cubicBezTo>
                  <a:pt x="2653" y="9959"/>
                  <a:pt x="2830" y="10482"/>
                  <a:pt x="2830" y="10482"/>
                </a:cubicBezTo>
                <a:lnTo>
                  <a:pt x="2217" y="10482"/>
                </a:lnTo>
                <a:cubicBezTo>
                  <a:pt x="2217" y="10482"/>
                  <a:pt x="1831" y="10090"/>
                  <a:pt x="1831" y="9701"/>
                </a:cubicBezTo>
                <a:cubicBezTo>
                  <a:pt x="1831" y="9400"/>
                  <a:pt x="1831" y="3300"/>
                  <a:pt x="1831" y="2999"/>
                </a:cubicBezTo>
                <a:cubicBezTo>
                  <a:pt x="1831" y="2609"/>
                  <a:pt x="2217" y="2216"/>
                  <a:pt x="2217" y="2216"/>
                </a:cubicBezTo>
                <a:close/>
                <a:moveTo>
                  <a:pt x="0" y="12933"/>
                </a:moveTo>
                <a:cubicBezTo>
                  <a:pt x="0" y="17288"/>
                  <a:pt x="0" y="21011"/>
                  <a:pt x="0" y="21011"/>
                </a:cubicBezTo>
                <a:lnTo>
                  <a:pt x="868" y="21011"/>
                </a:lnTo>
                <a:lnTo>
                  <a:pt x="868" y="21597"/>
                </a:lnTo>
                <a:lnTo>
                  <a:pt x="3846" y="21597"/>
                </a:lnTo>
                <a:lnTo>
                  <a:pt x="3846" y="21314"/>
                </a:lnTo>
                <a:lnTo>
                  <a:pt x="17754" y="21314"/>
                </a:lnTo>
                <a:lnTo>
                  <a:pt x="17754" y="21597"/>
                </a:lnTo>
                <a:lnTo>
                  <a:pt x="20732" y="21597"/>
                </a:lnTo>
                <a:lnTo>
                  <a:pt x="20732" y="21011"/>
                </a:lnTo>
                <a:lnTo>
                  <a:pt x="21600" y="21011"/>
                </a:lnTo>
                <a:cubicBezTo>
                  <a:pt x="21600" y="21011"/>
                  <a:pt x="21600" y="17288"/>
                  <a:pt x="21600" y="12933"/>
                </a:cubicBezTo>
                <a:lnTo>
                  <a:pt x="0" y="12933"/>
                </a:lnTo>
                <a:close/>
                <a:moveTo>
                  <a:pt x="2975" y="13738"/>
                </a:moveTo>
                <a:cubicBezTo>
                  <a:pt x="2975" y="13738"/>
                  <a:pt x="4072" y="13822"/>
                  <a:pt x="4565" y="13822"/>
                </a:cubicBezTo>
                <a:cubicBezTo>
                  <a:pt x="5234" y="13822"/>
                  <a:pt x="16363" y="13822"/>
                  <a:pt x="17031" y="13822"/>
                </a:cubicBezTo>
                <a:cubicBezTo>
                  <a:pt x="17524" y="13822"/>
                  <a:pt x="18625" y="13738"/>
                  <a:pt x="18625" y="13738"/>
                </a:cubicBezTo>
                <a:lnTo>
                  <a:pt x="18625" y="14029"/>
                </a:lnTo>
                <a:cubicBezTo>
                  <a:pt x="18625" y="14029"/>
                  <a:pt x="17800" y="14213"/>
                  <a:pt x="16982" y="14213"/>
                </a:cubicBezTo>
                <a:cubicBezTo>
                  <a:pt x="16348" y="14213"/>
                  <a:pt x="5252" y="14213"/>
                  <a:pt x="4618" y="14213"/>
                </a:cubicBezTo>
                <a:cubicBezTo>
                  <a:pt x="3800" y="14213"/>
                  <a:pt x="2975" y="14029"/>
                  <a:pt x="2975" y="14029"/>
                </a:cubicBezTo>
                <a:lnTo>
                  <a:pt x="2975" y="13738"/>
                </a:lnTo>
                <a:close/>
              </a:path>
            </a:pathLst>
          </a:custGeom>
          <a:blipFill>
            <a:blip r:embed="rId4"/>
            <a:stretch>
              <a:fillRect/>
            </a:stretch>
          </a:blipFill>
          <a:ln w="12700">
            <a:miter lim="400000"/>
          </a:ln>
        </p:spPr>
        <p:txBody>
          <a:bodyPr lIns="25400" tIns="25400" rIns="25400" bIns="25400" anchor="ctr"/>
          <a:lstStyle/>
          <a:p>
            <a:pPr algn="ctr" defTabSz="412750" hangingPunct="0">
              <a:defRPr sz="3600" cap="all" baseline="-11111">
                <a:solidFill>
                  <a:srgbClr val="FFFFFF"/>
                </a:solidFill>
                <a:latin typeface="+mn-lt"/>
                <a:ea typeface="+mn-ea"/>
                <a:cs typeface="+mn-cs"/>
                <a:sym typeface="DIN Condensed Bold"/>
              </a:defRPr>
            </a:pPr>
            <a:endParaRPr kern="0" cap="all" baseline="-11111">
              <a:solidFill>
                <a:srgbClr val="FFFFFF"/>
              </a:solidFill>
              <a:latin typeface="DIN Condensed Bold"/>
              <a:sym typeface="DIN Condensed Bold"/>
            </a:endParaRPr>
          </a:p>
        </p:txBody>
      </p:sp>
      <p:sp>
        <p:nvSpPr>
          <p:cNvPr id="23" name="Mailbox">
            <a:extLst>
              <a:ext uri="{FF2B5EF4-FFF2-40B4-BE49-F238E27FC236}">
                <a16:creationId xmlns:a16="http://schemas.microsoft.com/office/drawing/2014/main" id="{DD52A8AE-811D-CD44-9A46-0C0D45E71EAC}"/>
              </a:ext>
            </a:extLst>
          </p:cNvPr>
          <p:cNvSpPr/>
          <p:nvPr/>
        </p:nvSpPr>
        <p:spPr>
          <a:xfrm>
            <a:off x="10979064" y="693685"/>
            <a:ext cx="986156" cy="1190268"/>
          </a:xfrm>
          <a:custGeom>
            <a:avLst/>
            <a:gdLst/>
            <a:ahLst/>
            <a:cxnLst>
              <a:cxn ang="0">
                <a:pos x="wd2" y="hd2"/>
              </a:cxn>
              <a:cxn ang="5400000">
                <a:pos x="wd2" y="hd2"/>
              </a:cxn>
              <a:cxn ang="10800000">
                <a:pos x="wd2" y="hd2"/>
              </a:cxn>
              <a:cxn ang="16200000">
                <a:pos x="wd2" y="hd2"/>
              </a:cxn>
            </a:cxnLst>
            <a:rect l="0" t="0" r="r" b="b"/>
            <a:pathLst>
              <a:path w="21600" h="21600" extrusionOk="0">
                <a:moveTo>
                  <a:pt x="9882" y="0"/>
                </a:moveTo>
                <a:lnTo>
                  <a:pt x="9882" y="2173"/>
                </a:lnTo>
                <a:lnTo>
                  <a:pt x="9882" y="7634"/>
                </a:lnTo>
                <a:lnTo>
                  <a:pt x="9383" y="7634"/>
                </a:lnTo>
                <a:lnTo>
                  <a:pt x="9383" y="4074"/>
                </a:lnTo>
                <a:lnTo>
                  <a:pt x="5937" y="4074"/>
                </a:lnTo>
                <a:cubicBezTo>
                  <a:pt x="7315" y="4687"/>
                  <a:pt x="8253" y="5892"/>
                  <a:pt x="8253" y="7276"/>
                </a:cubicBezTo>
                <a:lnTo>
                  <a:pt x="8253" y="14258"/>
                </a:lnTo>
                <a:lnTo>
                  <a:pt x="13534" y="14258"/>
                </a:lnTo>
                <a:lnTo>
                  <a:pt x="17732" y="14258"/>
                </a:lnTo>
                <a:lnTo>
                  <a:pt x="21600" y="14258"/>
                </a:lnTo>
                <a:cubicBezTo>
                  <a:pt x="21600" y="14258"/>
                  <a:pt x="21600" y="9046"/>
                  <a:pt x="21600" y="7276"/>
                </a:cubicBezTo>
                <a:cubicBezTo>
                  <a:pt x="21600" y="5507"/>
                  <a:pt x="19868" y="4074"/>
                  <a:pt x="17732" y="4074"/>
                </a:cubicBezTo>
                <a:lnTo>
                  <a:pt x="11603" y="4074"/>
                </a:lnTo>
                <a:lnTo>
                  <a:pt x="11603" y="1888"/>
                </a:lnTo>
                <a:lnTo>
                  <a:pt x="13581" y="1561"/>
                </a:lnTo>
                <a:lnTo>
                  <a:pt x="13581" y="0"/>
                </a:lnTo>
                <a:lnTo>
                  <a:pt x="9882" y="0"/>
                </a:lnTo>
                <a:close/>
                <a:moveTo>
                  <a:pt x="3866" y="4074"/>
                </a:moveTo>
                <a:cubicBezTo>
                  <a:pt x="1730" y="4074"/>
                  <a:pt x="0" y="5507"/>
                  <a:pt x="0" y="7276"/>
                </a:cubicBezTo>
                <a:cubicBezTo>
                  <a:pt x="0" y="8488"/>
                  <a:pt x="0" y="14259"/>
                  <a:pt x="0" y="14259"/>
                </a:cubicBezTo>
                <a:lnTo>
                  <a:pt x="7732" y="14259"/>
                </a:lnTo>
                <a:cubicBezTo>
                  <a:pt x="7732" y="14259"/>
                  <a:pt x="7732" y="9046"/>
                  <a:pt x="7732" y="7276"/>
                </a:cubicBezTo>
                <a:cubicBezTo>
                  <a:pt x="7732" y="5507"/>
                  <a:pt x="6001" y="4074"/>
                  <a:pt x="3866" y="4074"/>
                </a:cubicBezTo>
                <a:close/>
                <a:moveTo>
                  <a:pt x="8296" y="14690"/>
                </a:moveTo>
                <a:lnTo>
                  <a:pt x="8296" y="21600"/>
                </a:lnTo>
                <a:lnTo>
                  <a:pt x="10923" y="21600"/>
                </a:lnTo>
                <a:lnTo>
                  <a:pt x="10923" y="14690"/>
                </a:lnTo>
                <a:lnTo>
                  <a:pt x="8296" y="14690"/>
                </a:lnTo>
                <a:close/>
                <a:moveTo>
                  <a:pt x="11469" y="14690"/>
                </a:moveTo>
                <a:lnTo>
                  <a:pt x="11469" y="21600"/>
                </a:lnTo>
                <a:lnTo>
                  <a:pt x="14143" y="21600"/>
                </a:lnTo>
                <a:lnTo>
                  <a:pt x="14143" y="14690"/>
                </a:lnTo>
                <a:lnTo>
                  <a:pt x="13534" y="14690"/>
                </a:lnTo>
                <a:lnTo>
                  <a:pt x="11469" y="14690"/>
                </a:lnTo>
                <a:close/>
              </a:path>
            </a:pathLst>
          </a:custGeom>
          <a:blipFill>
            <a:blip r:embed="rId4"/>
            <a:stretch>
              <a:fillRect/>
            </a:stretch>
          </a:blipFill>
          <a:ln w="12700">
            <a:miter lim="400000"/>
          </a:ln>
        </p:spPr>
        <p:txBody>
          <a:bodyPr lIns="25400" tIns="25400" rIns="25400" bIns="25400" anchor="ctr"/>
          <a:lstStyle/>
          <a:p>
            <a:pPr algn="ctr" defTabSz="412750" hangingPunct="0">
              <a:defRPr sz="3600" cap="all" baseline="-11111">
                <a:solidFill>
                  <a:srgbClr val="FFFFFF"/>
                </a:solidFill>
                <a:latin typeface="+mn-lt"/>
                <a:ea typeface="+mn-ea"/>
                <a:cs typeface="+mn-cs"/>
                <a:sym typeface="DIN Condensed Bold"/>
              </a:defRPr>
            </a:pPr>
            <a:endParaRPr kern="0" cap="all" baseline="-11111">
              <a:solidFill>
                <a:srgbClr val="FFFFFF"/>
              </a:solidFill>
              <a:latin typeface="DIN Condensed Bold"/>
              <a:sym typeface="DIN Condensed Bold"/>
            </a:endParaRPr>
          </a:p>
        </p:txBody>
      </p:sp>
      <p:sp>
        <p:nvSpPr>
          <p:cNvPr id="24" name="Lamp">
            <a:extLst>
              <a:ext uri="{FF2B5EF4-FFF2-40B4-BE49-F238E27FC236}">
                <a16:creationId xmlns:a16="http://schemas.microsoft.com/office/drawing/2014/main" id="{CF46380E-FF23-3E49-831A-70322C2E16C2}"/>
              </a:ext>
            </a:extLst>
          </p:cNvPr>
          <p:cNvSpPr/>
          <p:nvPr/>
        </p:nvSpPr>
        <p:spPr>
          <a:xfrm>
            <a:off x="9255734" y="1395397"/>
            <a:ext cx="723109" cy="1085468"/>
          </a:xfrm>
          <a:custGeom>
            <a:avLst/>
            <a:gdLst/>
            <a:ahLst/>
            <a:cxnLst>
              <a:cxn ang="0">
                <a:pos x="wd2" y="hd2"/>
              </a:cxn>
              <a:cxn ang="5400000">
                <a:pos x="wd2" y="hd2"/>
              </a:cxn>
              <a:cxn ang="10800000">
                <a:pos x="wd2" y="hd2"/>
              </a:cxn>
              <a:cxn ang="16200000">
                <a:pos x="wd2" y="hd2"/>
              </a:cxn>
            </a:cxnLst>
            <a:rect l="0" t="0" r="r" b="b"/>
            <a:pathLst>
              <a:path w="21600" h="21600" extrusionOk="0">
                <a:moveTo>
                  <a:pt x="1715" y="0"/>
                </a:moveTo>
                <a:lnTo>
                  <a:pt x="0" y="8534"/>
                </a:lnTo>
                <a:lnTo>
                  <a:pt x="9357" y="8534"/>
                </a:lnTo>
                <a:lnTo>
                  <a:pt x="9357" y="10258"/>
                </a:lnTo>
                <a:lnTo>
                  <a:pt x="10127" y="10258"/>
                </a:lnTo>
                <a:lnTo>
                  <a:pt x="10127" y="20706"/>
                </a:lnTo>
                <a:lnTo>
                  <a:pt x="1826" y="20706"/>
                </a:lnTo>
                <a:lnTo>
                  <a:pt x="1826" y="21600"/>
                </a:lnTo>
                <a:lnTo>
                  <a:pt x="19774" y="21600"/>
                </a:lnTo>
                <a:lnTo>
                  <a:pt x="19774" y="20706"/>
                </a:lnTo>
                <a:lnTo>
                  <a:pt x="11470" y="20706"/>
                </a:lnTo>
                <a:lnTo>
                  <a:pt x="11470" y="10258"/>
                </a:lnTo>
                <a:lnTo>
                  <a:pt x="12240" y="10258"/>
                </a:lnTo>
                <a:lnTo>
                  <a:pt x="12240" y="8534"/>
                </a:lnTo>
                <a:lnTo>
                  <a:pt x="21600" y="8534"/>
                </a:lnTo>
                <a:lnTo>
                  <a:pt x="19883" y="0"/>
                </a:lnTo>
                <a:lnTo>
                  <a:pt x="1715" y="0"/>
                </a:lnTo>
                <a:close/>
              </a:path>
            </a:pathLst>
          </a:custGeom>
          <a:blipFill>
            <a:blip r:embed="rId4"/>
            <a:stretch>
              <a:fillRect/>
            </a:stretch>
          </a:blipFill>
          <a:ln w="12700">
            <a:miter lim="400000"/>
          </a:ln>
        </p:spPr>
        <p:txBody>
          <a:bodyPr lIns="25400" tIns="25400" rIns="25400" bIns="25400" anchor="ctr"/>
          <a:lstStyle/>
          <a:p>
            <a:pPr algn="ctr" defTabSz="412750" hangingPunct="0">
              <a:defRPr sz="3600" cap="all" baseline="-11111">
                <a:solidFill>
                  <a:srgbClr val="FFFFFF"/>
                </a:solidFill>
                <a:latin typeface="+mn-lt"/>
                <a:ea typeface="+mn-ea"/>
                <a:cs typeface="+mn-cs"/>
                <a:sym typeface="DIN Condensed Bold"/>
              </a:defRPr>
            </a:pPr>
            <a:endParaRPr kern="0" cap="all" baseline="-11111">
              <a:solidFill>
                <a:srgbClr val="FFFFFF"/>
              </a:solidFill>
              <a:latin typeface="DIN Condensed Bold"/>
              <a:sym typeface="DIN Condensed Bold"/>
            </a:endParaRPr>
          </a:p>
        </p:txBody>
      </p:sp>
      <p:sp>
        <p:nvSpPr>
          <p:cNvPr id="25" name="Beehive">
            <a:extLst>
              <a:ext uri="{FF2B5EF4-FFF2-40B4-BE49-F238E27FC236}">
                <a16:creationId xmlns:a16="http://schemas.microsoft.com/office/drawing/2014/main" id="{EAA6594E-0393-8C41-9B3D-581C816F48BA}"/>
              </a:ext>
            </a:extLst>
          </p:cNvPr>
          <p:cNvSpPr/>
          <p:nvPr/>
        </p:nvSpPr>
        <p:spPr>
          <a:xfrm>
            <a:off x="4405022" y="5689935"/>
            <a:ext cx="1080890" cy="901889"/>
          </a:xfrm>
          <a:custGeom>
            <a:avLst/>
            <a:gdLst/>
            <a:ahLst/>
            <a:cxnLst>
              <a:cxn ang="0">
                <a:pos x="wd2" y="hd2"/>
              </a:cxn>
              <a:cxn ang="5400000">
                <a:pos x="wd2" y="hd2"/>
              </a:cxn>
              <a:cxn ang="10800000">
                <a:pos x="wd2" y="hd2"/>
              </a:cxn>
              <a:cxn ang="16200000">
                <a:pos x="wd2" y="hd2"/>
              </a:cxn>
            </a:cxnLst>
            <a:rect l="0" t="0" r="r" b="b"/>
            <a:pathLst>
              <a:path w="21595" h="21600" extrusionOk="0">
                <a:moveTo>
                  <a:pt x="7507" y="0"/>
                </a:moveTo>
                <a:cubicBezTo>
                  <a:pt x="6581" y="0"/>
                  <a:pt x="5811" y="782"/>
                  <a:pt x="5622" y="1828"/>
                </a:cubicBezTo>
                <a:cubicBezTo>
                  <a:pt x="5606" y="1931"/>
                  <a:pt x="5664" y="2027"/>
                  <a:pt x="5750" y="2027"/>
                </a:cubicBezTo>
                <a:lnTo>
                  <a:pt x="15838" y="2027"/>
                </a:lnTo>
                <a:cubicBezTo>
                  <a:pt x="15924" y="2027"/>
                  <a:pt x="15989" y="1931"/>
                  <a:pt x="15967" y="1828"/>
                </a:cubicBezTo>
                <a:cubicBezTo>
                  <a:pt x="15784" y="782"/>
                  <a:pt x="15014" y="0"/>
                  <a:pt x="14087" y="0"/>
                </a:cubicBezTo>
                <a:cubicBezTo>
                  <a:pt x="13107" y="0"/>
                  <a:pt x="8315" y="0"/>
                  <a:pt x="7507" y="0"/>
                </a:cubicBezTo>
                <a:close/>
                <a:moveTo>
                  <a:pt x="5515" y="2518"/>
                </a:moveTo>
                <a:cubicBezTo>
                  <a:pt x="5181" y="2518"/>
                  <a:pt x="4847" y="2640"/>
                  <a:pt x="4577" y="2873"/>
                </a:cubicBezTo>
                <a:cubicBezTo>
                  <a:pt x="4098" y="3292"/>
                  <a:pt x="3780" y="3977"/>
                  <a:pt x="3780" y="4739"/>
                </a:cubicBezTo>
                <a:cubicBezTo>
                  <a:pt x="3780" y="4842"/>
                  <a:pt x="3786" y="4939"/>
                  <a:pt x="3797" y="5035"/>
                </a:cubicBezTo>
                <a:cubicBezTo>
                  <a:pt x="3813" y="5164"/>
                  <a:pt x="3899" y="5255"/>
                  <a:pt x="4007" y="5255"/>
                </a:cubicBezTo>
                <a:lnTo>
                  <a:pt x="17588" y="5255"/>
                </a:lnTo>
                <a:cubicBezTo>
                  <a:pt x="17695" y="5255"/>
                  <a:pt x="17782" y="5158"/>
                  <a:pt x="17798" y="5035"/>
                </a:cubicBezTo>
                <a:cubicBezTo>
                  <a:pt x="17809" y="4939"/>
                  <a:pt x="17813" y="4842"/>
                  <a:pt x="17813" y="4739"/>
                </a:cubicBezTo>
                <a:cubicBezTo>
                  <a:pt x="17813" y="3971"/>
                  <a:pt x="17502" y="3292"/>
                  <a:pt x="17017" y="2873"/>
                </a:cubicBezTo>
                <a:cubicBezTo>
                  <a:pt x="16748" y="2634"/>
                  <a:pt x="16414" y="2518"/>
                  <a:pt x="16080" y="2518"/>
                </a:cubicBezTo>
                <a:lnTo>
                  <a:pt x="5515" y="2518"/>
                </a:lnTo>
                <a:close/>
                <a:moveTo>
                  <a:pt x="3845" y="5745"/>
                </a:moveTo>
                <a:cubicBezTo>
                  <a:pt x="3598" y="5745"/>
                  <a:pt x="3354" y="5817"/>
                  <a:pt x="3139" y="5959"/>
                </a:cubicBezTo>
                <a:cubicBezTo>
                  <a:pt x="2552" y="6360"/>
                  <a:pt x="2159" y="7108"/>
                  <a:pt x="2159" y="7973"/>
                </a:cubicBezTo>
                <a:cubicBezTo>
                  <a:pt x="2159" y="8231"/>
                  <a:pt x="2197" y="8477"/>
                  <a:pt x="2262" y="8709"/>
                </a:cubicBezTo>
                <a:cubicBezTo>
                  <a:pt x="2299" y="8838"/>
                  <a:pt x="2396" y="8921"/>
                  <a:pt x="2509" y="8921"/>
                </a:cubicBezTo>
                <a:lnTo>
                  <a:pt x="19091" y="8921"/>
                </a:lnTo>
                <a:cubicBezTo>
                  <a:pt x="19204" y="8921"/>
                  <a:pt x="19300" y="8838"/>
                  <a:pt x="19338" y="8709"/>
                </a:cubicBezTo>
                <a:cubicBezTo>
                  <a:pt x="19403" y="8477"/>
                  <a:pt x="19441" y="8231"/>
                  <a:pt x="19441" y="7973"/>
                </a:cubicBezTo>
                <a:cubicBezTo>
                  <a:pt x="19441" y="7108"/>
                  <a:pt x="19041" y="6360"/>
                  <a:pt x="18459" y="5959"/>
                </a:cubicBezTo>
                <a:cubicBezTo>
                  <a:pt x="18244" y="5811"/>
                  <a:pt x="18002" y="5745"/>
                  <a:pt x="17754" y="5745"/>
                </a:cubicBezTo>
                <a:lnTo>
                  <a:pt x="3845" y="5745"/>
                </a:lnTo>
                <a:close/>
                <a:moveTo>
                  <a:pt x="2213" y="9413"/>
                </a:moveTo>
                <a:cubicBezTo>
                  <a:pt x="2024" y="9413"/>
                  <a:pt x="1835" y="9483"/>
                  <a:pt x="1685" y="9625"/>
                </a:cubicBezTo>
                <a:cubicBezTo>
                  <a:pt x="1211" y="10044"/>
                  <a:pt x="910" y="10724"/>
                  <a:pt x="910" y="11479"/>
                </a:cubicBezTo>
                <a:cubicBezTo>
                  <a:pt x="910" y="11931"/>
                  <a:pt x="1018" y="12356"/>
                  <a:pt x="1212" y="12711"/>
                </a:cubicBezTo>
                <a:cubicBezTo>
                  <a:pt x="1266" y="12815"/>
                  <a:pt x="1357" y="12879"/>
                  <a:pt x="1459" y="12879"/>
                </a:cubicBezTo>
                <a:lnTo>
                  <a:pt x="20136" y="12879"/>
                </a:lnTo>
                <a:cubicBezTo>
                  <a:pt x="20238" y="12879"/>
                  <a:pt x="20329" y="12815"/>
                  <a:pt x="20383" y="12711"/>
                </a:cubicBezTo>
                <a:cubicBezTo>
                  <a:pt x="20571" y="12356"/>
                  <a:pt x="20684" y="11931"/>
                  <a:pt x="20684" y="11479"/>
                </a:cubicBezTo>
                <a:cubicBezTo>
                  <a:pt x="20684" y="10704"/>
                  <a:pt x="20366" y="10018"/>
                  <a:pt x="19881" y="9599"/>
                </a:cubicBezTo>
                <a:cubicBezTo>
                  <a:pt x="19736" y="9476"/>
                  <a:pt x="19559" y="9413"/>
                  <a:pt x="19382" y="9413"/>
                </a:cubicBezTo>
                <a:lnTo>
                  <a:pt x="2213" y="9413"/>
                </a:lnTo>
                <a:close/>
                <a:moveTo>
                  <a:pt x="1351" y="13363"/>
                </a:moveTo>
                <a:cubicBezTo>
                  <a:pt x="1098" y="13363"/>
                  <a:pt x="851" y="13487"/>
                  <a:pt x="673" y="13706"/>
                </a:cubicBezTo>
                <a:cubicBezTo>
                  <a:pt x="345" y="14119"/>
                  <a:pt x="140" y="14680"/>
                  <a:pt x="140" y="15300"/>
                </a:cubicBezTo>
                <a:cubicBezTo>
                  <a:pt x="140" y="15855"/>
                  <a:pt x="301" y="16364"/>
                  <a:pt x="576" y="16764"/>
                </a:cubicBezTo>
                <a:cubicBezTo>
                  <a:pt x="672" y="16906"/>
                  <a:pt x="812" y="16984"/>
                  <a:pt x="958" y="16984"/>
                </a:cubicBezTo>
                <a:lnTo>
                  <a:pt x="20630" y="16984"/>
                </a:lnTo>
                <a:cubicBezTo>
                  <a:pt x="20781" y="16984"/>
                  <a:pt x="20926" y="16900"/>
                  <a:pt x="21017" y="16758"/>
                </a:cubicBezTo>
                <a:cubicBezTo>
                  <a:pt x="21287" y="16358"/>
                  <a:pt x="21448" y="15855"/>
                  <a:pt x="21448" y="15300"/>
                </a:cubicBezTo>
                <a:cubicBezTo>
                  <a:pt x="21448" y="14680"/>
                  <a:pt x="21245" y="14119"/>
                  <a:pt x="20916" y="13706"/>
                </a:cubicBezTo>
                <a:cubicBezTo>
                  <a:pt x="20739" y="13487"/>
                  <a:pt x="20495" y="13363"/>
                  <a:pt x="20237" y="13363"/>
                </a:cubicBezTo>
                <a:lnTo>
                  <a:pt x="1351" y="13363"/>
                </a:lnTo>
                <a:close/>
                <a:moveTo>
                  <a:pt x="921" y="17474"/>
                </a:moveTo>
                <a:cubicBezTo>
                  <a:pt x="791" y="17474"/>
                  <a:pt x="667" y="17534"/>
                  <a:pt x="576" y="17644"/>
                </a:cubicBezTo>
                <a:cubicBezTo>
                  <a:pt x="220" y="18064"/>
                  <a:pt x="0" y="18650"/>
                  <a:pt x="0" y="19302"/>
                </a:cubicBezTo>
                <a:cubicBezTo>
                  <a:pt x="5" y="20580"/>
                  <a:pt x="899" y="21600"/>
                  <a:pt x="1966" y="21600"/>
                </a:cubicBezTo>
                <a:lnTo>
                  <a:pt x="9424" y="21600"/>
                </a:lnTo>
                <a:lnTo>
                  <a:pt x="9424" y="20303"/>
                </a:lnTo>
                <a:cubicBezTo>
                  <a:pt x="9424" y="19393"/>
                  <a:pt x="10038" y="18657"/>
                  <a:pt x="10797" y="18657"/>
                </a:cubicBezTo>
                <a:cubicBezTo>
                  <a:pt x="11557" y="18657"/>
                  <a:pt x="12171" y="19393"/>
                  <a:pt x="12171" y="20303"/>
                </a:cubicBezTo>
                <a:lnTo>
                  <a:pt x="12171" y="21600"/>
                </a:lnTo>
                <a:lnTo>
                  <a:pt x="19629" y="21600"/>
                </a:lnTo>
                <a:cubicBezTo>
                  <a:pt x="20695" y="21600"/>
                  <a:pt x="21589" y="20580"/>
                  <a:pt x="21595" y="19302"/>
                </a:cubicBezTo>
                <a:cubicBezTo>
                  <a:pt x="21600" y="18657"/>
                  <a:pt x="21380" y="18070"/>
                  <a:pt x="21024" y="17650"/>
                </a:cubicBezTo>
                <a:cubicBezTo>
                  <a:pt x="20933" y="17540"/>
                  <a:pt x="20803" y="17474"/>
                  <a:pt x="20674" y="17474"/>
                </a:cubicBezTo>
                <a:lnTo>
                  <a:pt x="921" y="17474"/>
                </a:lnTo>
                <a:close/>
              </a:path>
            </a:pathLst>
          </a:custGeom>
          <a:blipFill>
            <a:blip r:embed="rId4"/>
            <a:stretch>
              <a:fillRect/>
            </a:stretch>
          </a:blipFill>
          <a:ln w="12700">
            <a:miter lim="400000"/>
          </a:ln>
        </p:spPr>
        <p:txBody>
          <a:bodyPr lIns="25400" tIns="25400" rIns="25400" bIns="25400" anchor="ctr"/>
          <a:lstStyle/>
          <a:p>
            <a:pPr algn="ctr" defTabSz="412750" hangingPunct="0">
              <a:defRPr sz="3600" cap="all" baseline="-11111">
                <a:solidFill>
                  <a:srgbClr val="FFFFFF"/>
                </a:solidFill>
                <a:latin typeface="+mn-lt"/>
                <a:ea typeface="+mn-ea"/>
                <a:cs typeface="+mn-cs"/>
                <a:sym typeface="DIN Condensed Bold"/>
              </a:defRPr>
            </a:pPr>
            <a:endParaRPr kern="0" cap="all" baseline="-11111">
              <a:solidFill>
                <a:srgbClr val="FFFFFF"/>
              </a:solidFill>
              <a:latin typeface="DIN Condensed Bold"/>
              <a:sym typeface="DIN Condensed Bold"/>
            </a:endParaRPr>
          </a:p>
        </p:txBody>
      </p:sp>
      <p:pic>
        <p:nvPicPr>
          <p:cNvPr id="26" name="noun_moon-rover_1652608_031f43.png" descr="noun_moon-rover_1652608_031f43.png">
            <a:extLst>
              <a:ext uri="{FF2B5EF4-FFF2-40B4-BE49-F238E27FC236}">
                <a16:creationId xmlns:a16="http://schemas.microsoft.com/office/drawing/2014/main" id="{FB5BADE9-AEDA-644D-891A-CEF495AC14B4}"/>
              </a:ext>
            </a:extLst>
          </p:cNvPr>
          <p:cNvPicPr>
            <a:picLocks noChangeAspect="1"/>
          </p:cNvPicPr>
          <p:nvPr/>
        </p:nvPicPr>
        <p:blipFill>
          <a:blip r:embed="rId5"/>
          <a:stretch>
            <a:fillRect/>
          </a:stretch>
        </p:blipFill>
        <p:spPr>
          <a:xfrm>
            <a:off x="4648453" y="1136145"/>
            <a:ext cx="1242019" cy="1242019"/>
          </a:xfrm>
          <a:prstGeom prst="rect">
            <a:avLst/>
          </a:prstGeom>
          <a:ln w="12700">
            <a:miter lim="400000"/>
          </a:ln>
        </p:spPr>
      </p:pic>
      <p:sp>
        <p:nvSpPr>
          <p:cNvPr id="27" name="Line">
            <a:extLst>
              <a:ext uri="{FF2B5EF4-FFF2-40B4-BE49-F238E27FC236}">
                <a16:creationId xmlns:a16="http://schemas.microsoft.com/office/drawing/2014/main" id="{FA7B644D-90BF-1549-BE40-894034EF3647}"/>
              </a:ext>
            </a:extLst>
          </p:cNvPr>
          <p:cNvSpPr/>
          <p:nvPr/>
        </p:nvSpPr>
        <p:spPr>
          <a:xfrm flipV="1">
            <a:off x="2413131" y="1220029"/>
            <a:ext cx="1" cy="5404286"/>
          </a:xfrm>
          <a:prstGeom prst="line">
            <a:avLst/>
          </a:prstGeom>
          <a:ln w="50800">
            <a:solidFill>
              <a:srgbClr val="DCDEE0"/>
            </a:solidFill>
            <a:miter lim="400000"/>
          </a:ln>
        </p:spPr>
        <p:txBody>
          <a:bodyPr lIns="25400" tIns="25400" rIns="25400" bIns="25400" anchor="ctr"/>
          <a:lstStyle/>
          <a:p>
            <a:pPr defTabSz="412750" hangingPunct="0">
              <a:spcBef>
                <a:spcPts val="1000"/>
              </a:spcBef>
              <a:defRPr sz="3200" b="1" cap="all" baseline="-31250">
                <a:solidFill>
                  <a:srgbClr val="0D213E"/>
                </a:solidFill>
                <a:latin typeface="Helvetica"/>
                <a:ea typeface="Helvetica"/>
                <a:cs typeface="Helvetica"/>
                <a:sym typeface="Helvetica"/>
              </a:defRPr>
            </a:pPr>
            <a:endParaRPr sz="1600" b="1" kern="0" cap="all" baseline="-31250">
              <a:solidFill>
                <a:srgbClr val="0D213E"/>
              </a:solidFill>
              <a:latin typeface="Helvetica"/>
              <a:sym typeface="Helvetica"/>
            </a:endParaRPr>
          </a:p>
        </p:txBody>
      </p:sp>
      <p:sp>
        <p:nvSpPr>
          <p:cNvPr id="28" name="The Cloud">
            <a:extLst>
              <a:ext uri="{FF2B5EF4-FFF2-40B4-BE49-F238E27FC236}">
                <a16:creationId xmlns:a16="http://schemas.microsoft.com/office/drawing/2014/main" id="{9188AB6B-E682-EB45-972D-538704BACA1D}"/>
              </a:ext>
            </a:extLst>
          </p:cNvPr>
          <p:cNvSpPr txBox="1"/>
          <p:nvPr/>
        </p:nvSpPr>
        <p:spPr>
          <a:xfrm>
            <a:off x="743702" y="2848048"/>
            <a:ext cx="1469201" cy="4206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anchor="ctr">
            <a:spAutoFit/>
          </a:bodyPr>
          <a:lstStyle>
            <a:lvl1pPr>
              <a:defRPr sz="6000">
                <a:solidFill>
                  <a:schemeClr val="accent1">
                    <a:hueOff val="273561"/>
                    <a:satOff val="2937"/>
                    <a:lumOff val="-22233"/>
                  </a:schemeClr>
                </a:solidFill>
                <a:latin typeface="Helvetica"/>
                <a:ea typeface="Helvetica"/>
                <a:cs typeface="Helvetica"/>
                <a:sym typeface="Helvetica"/>
              </a:defRPr>
            </a:lvl1pPr>
          </a:lstStyle>
          <a:p>
            <a:pPr algn="ctr" defTabSz="412750" hangingPunct="0">
              <a:spcBef>
                <a:spcPts val="800"/>
              </a:spcBef>
            </a:pPr>
            <a:r>
              <a:rPr sz="2400" kern="0" dirty="0">
                <a:solidFill>
                  <a:srgbClr val="0365C0">
                    <a:hueOff val="273561"/>
                    <a:satOff val="2937"/>
                    <a:lumOff val="-22233"/>
                  </a:srgbClr>
                </a:solidFill>
              </a:rPr>
              <a:t>The Cloud</a:t>
            </a:r>
          </a:p>
        </p:txBody>
      </p:sp>
      <p:sp>
        <p:nvSpPr>
          <p:cNvPr id="29" name="The Internet of things">
            <a:extLst>
              <a:ext uri="{FF2B5EF4-FFF2-40B4-BE49-F238E27FC236}">
                <a16:creationId xmlns:a16="http://schemas.microsoft.com/office/drawing/2014/main" id="{DA8C291D-4A5E-014D-A7BE-9FEB0F7B3C16}"/>
              </a:ext>
            </a:extLst>
          </p:cNvPr>
          <p:cNvSpPr txBox="1"/>
          <p:nvPr/>
        </p:nvSpPr>
        <p:spPr>
          <a:xfrm>
            <a:off x="6760439" y="3465636"/>
            <a:ext cx="2030431" cy="91307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lvl1pPr>
              <a:defRPr sz="6000">
                <a:solidFill>
                  <a:schemeClr val="accent1">
                    <a:hueOff val="273561"/>
                    <a:satOff val="2937"/>
                    <a:lumOff val="-22233"/>
                  </a:schemeClr>
                </a:solidFill>
                <a:latin typeface="Helvetica"/>
                <a:ea typeface="Helvetica"/>
                <a:cs typeface="Helvetica"/>
                <a:sym typeface="Helvetica"/>
              </a:defRPr>
            </a:lvl1pPr>
          </a:lstStyle>
          <a:p>
            <a:pPr algn="ctr" defTabSz="412750" hangingPunct="0">
              <a:spcBef>
                <a:spcPts val="800"/>
              </a:spcBef>
            </a:pPr>
            <a:r>
              <a:rPr sz="2800" kern="0" dirty="0">
                <a:solidFill>
                  <a:srgbClr val="0365C0">
                    <a:hueOff val="273561"/>
                    <a:satOff val="2937"/>
                    <a:lumOff val="-22233"/>
                  </a:srgbClr>
                </a:solidFill>
              </a:rPr>
              <a:t>The Internet of things</a:t>
            </a:r>
          </a:p>
        </p:txBody>
      </p:sp>
      <p:sp>
        <p:nvSpPr>
          <p:cNvPr id="30" name="“Lots of power”">
            <a:extLst>
              <a:ext uri="{FF2B5EF4-FFF2-40B4-BE49-F238E27FC236}">
                <a16:creationId xmlns:a16="http://schemas.microsoft.com/office/drawing/2014/main" id="{B93F51E3-B42A-9F4D-B787-37AD542F8DF8}"/>
              </a:ext>
            </a:extLst>
          </p:cNvPr>
          <p:cNvSpPr txBox="1"/>
          <p:nvPr/>
        </p:nvSpPr>
        <p:spPr>
          <a:xfrm>
            <a:off x="655782" y="5460965"/>
            <a:ext cx="1756271" cy="91307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anchor="ctr">
            <a:spAutoFit/>
          </a:bodyPr>
          <a:lstStyle>
            <a:lvl1pPr>
              <a:defRPr sz="6000">
                <a:solidFill>
                  <a:schemeClr val="accent1">
                    <a:hueOff val="273561"/>
                    <a:satOff val="2937"/>
                    <a:lumOff val="-22233"/>
                  </a:schemeClr>
                </a:solidFill>
                <a:latin typeface="Helvetica"/>
                <a:ea typeface="Helvetica"/>
                <a:cs typeface="Helvetica"/>
                <a:sym typeface="Helvetica"/>
              </a:defRPr>
            </a:lvl1pPr>
          </a:lstStyle>
          <a:p>
            <a:pPr algn="ctr" defTabSz="412750" hangingPunct="0">
              <a:spcBef>
                <a:spcPts val="800"/>
              </a:spcBef>
            </a:pPr>
            <a:r>
              <a:rPr sz="2800" kern="0" dirty="0">
                <a:solidFill>
                  <a:srgbClr val="0365C0">
                    <a:hueOff val="273561"/>
                    <a:satOff val="2937"/>
                    <a:lumOff val="-22233"/>
                  </a:srgbClr>
                </a:solidFill>
              </a:rPr>
              <a:t>“Lots of </a:t>
            </a:r>
            <a:r>
              <a:rPr lang="en-US" sz="2800" kern="0" dirty="0">
                <a:solidFill>
                  <a:srgbClr val="0365C0">
                    <a:hueOff val="273561"/>
                    <a:satOff val="2937"/>
                    <a:lumOff val="-22233"/>
                  </a:srgbClr>
                </a:solidFill>
              </a:rPr>
              <a:t>P</a:t>
            </a:r>
            <a:r>
              <a:rPr sz="2800" kern="0" dirty="0">
                <a:solidFill>
                  <a:srgbClr val="0365C0">
                    <a:hueOff val="273561"/>
                    <a:satOff val="2937"/>
                    <a:lumOff val="-22233"/>
                  </a:srgbClr>
                </a:solidFill>
              </a:rPr>
              <a:t>ower”</a:t>
            </a:r>
          </a:p>
        </p:txBody>
      </p:sp>
      <p:sp>
        <p:nvSpPr>
          <p:cNvPr id="31" name="“Lots of Devices”">
            <a:extLst>
              <a:ext uri="{FF2B5EF4-FFF2-40B4-BE49-F238E27FC236}">
                <a16:creationId xmlns:a16="http://schemas.microsoft.com/office/drawing/2014/main" id="{F23D437F-2E1F-B34A-9BB1-A1FF19528EC1}"/>
              </a:ext>
            </a:extLst>
          </p:cNvPr>
          <p:cNvSpPr txBox="1"/>
          <p:nvPr/>
        </p:nvSpPr>
        <p:spPr>
          <a:xfrm>
            <a:off x="4939117" y="3789846"/>
            <a:ext cx="2030432" cy="91307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lvl1pPr>
              <a:defRPr sz="6000">
                <a:solidFill>
                  <a:schemeClr val="accent1">
                    <a:hueOff val="273561"/>
                    <a:satOff val="2937"/>
                    <a:lumOff val="-22233"/>
                  </a:schemeClr>
                </a:solidFill>
                <a:latin typeface="Helvetica"/>
                <a:ea typeface="Helvetica"/>
                <a:cs typeface="Helvetica"/>
                <a:sym typeface="Helvetica"/>
              </a:defRPr>
            </a:lvl1pPr>
          </a:lstStyle>
          <a:p>
            <a:pPr algn="ctr" defTabSz="412750" hangingPunct="0">
              <a:spcBef>
                <a:spcPts val="800"/>
              </a:spcBef>
            </a:pPr>
            <a:r>
              <a:rPr sz="2800" kern="0" dirty="0">
                <a:solidFill>
                  <a:srgbClr val="0365C0">
                    <a:hueOff val="273561"/>
                    <a:satOff val="2937"/>
                    <a:lumOff val="-22233"/>
                  </a:srgbClr>
                </a:solidFill>
              </a:rPr>
              <a:t>“Lots of Devices”</a:t>
            </a:r>
          </a:p>
        </p:txBody>
      </p:sp>
      <p:sp>
        <p:nvSpPr>
          <p:cNvPr id="32" name="Line">
            <a:extLst>
              <a:ext uri="{FF2B5EF4-FFF2-40B4-BE49-F238E27FC236}">
                <a16:creationId xmlns:a16="http://schemas.microsoft.com/office/drawing/2014/main" id="{99ECD6B4-2E99-8142-8041-3E9280ED5B35}"/>
              </a:ext>
            </a:extLst>
          </p:cNvPr>
          <p:cNvSpPr/>
          <p:nvPr/>
        </p:nvSpPr>
        <p:spPr>
          <a:xfrm>
            <a:off x="3683773" y="4929935"/>
            <a:ext cx="1657221" cy="471446"/>
          </a:xfrm>
          <a:prstGeom prst="line">
            <a:avLst/>
          </a:prstGeom>
          <a:ln w="177800">
            <a:solidFill>
              <a:schemeClr val="accent1">
                <a:satOff val="-3355"/>
                <a:lumOff val="26614"/>
              </a:schemeClr>
            </a:solidFill>
            <a:miter lim="400000"/>
          </a:ln>
        </p:spPr>
        <p:txBody>
          <a:bodyPr lIns="25400" tIns="25400" rIns="25400" bIns="25400" anchor="ctr"/>
          <a:lstStyle/>
          <a:p>
            <a:pPr defTabSz="412750" hangingPunct="0">
              <a:spcBef>
                <a:spcPts val="1000"/>
              </a:spcBef>
              <a:defRPr sz="3200" b="1" cap="all" baseline="-31250">
                <a:solidFill>
                  <a:srgbClr val="0D213E"/>
                </a:solidFill>
                <a:latin typeface="Helvetica"/>
                <a:ea typeface="Helvetica"/>
                <a:cs typeface="Helvetica"/>
                <a:sym typeface="Helvetica"/>
              </a:defRPr>
            </a:pPr>
            <a:endParaRPr sz="1600" b="1" kern="0" cap="all" baseline="-31250">
              <a:solidFill>
                <a:srgbClr val="0D213E"/>
              </a:solidFill>
              <a:latin typeface="Helvetica"/>
              <a:sym typeface="Helvetica"/>
            </a:endParaRPr>
          </a:p>
        </p:txBody>
      </p:sp>
      <p:sp>
        <p:nvSpPr>
          <p:cNvPr id="39" name="The “Edge”">
            <a:extLst>
              <a:ext uri="{FF2B5EF4-FFF2-40B4-BE49-F238E27FC236}">
                <a16:creationId xmlns:a16="http://schemas.microsoft.com/office/drawing/2014/main" id="{2497E385-6F17-134C-AE6F-218357258991}"/>
              </a:ext>
            </a:extLst>
          </p:cNvPr>
          <p:cNvSpPr txBox="1"/>
          <p:nvPr/>
        </p:nvSpPr>
        <p:spPr>
          <a:xfrm rot="16200839">
            <a:off x="1746433" y="3461495"/>
            <a:ext cx="2612220" cy="59503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a:defRPr sz="6000">
                <a:solidFill>
                  <a:schemeClr val="accent1">
                    <a:hueOff val="273561"/>
                    <a:satOff val="2937"/>
                    <a:lumOff val="-22233"/>
                  </a:schemeClr>
                </a:solidFill>
                <a:latin typeface="Helvetica"/>
                <a:ea typeface="Helvetica"/>
                <a:cs typeface="Helvetica"/>
                <a:sym typeface="Helvetica"/>
              </a:defRPr>
            </a:lvl1pPr>
          </a:lstStyle>
          <a:p>
            <a:r>
              <a:rPr sz="3200" dirty="0"/>
              <a:t>The “Edge”</a:t>
            </a:r>
          </a:p>
        </p:txBody>
      </p:sp>
      <p:pic>
        <p:nvPicPr>
          <p:cNvPr id="40" name="noun_Server_1428790.png" descr="noun_Server_1428790.png">
            <a:extLst>
              <a:ext uri="{FF2B5EF4-FFF2-40B4-BE49-F238E27FC236}">
                <a16:creationId xmlns:a16="http://schemas.microsoft.com/office/drawing/2014/main" id="{8CEE1889-70B2-B04A-930A-C8588F88BC14}"/>
              </a:ext>
            </a:extLst>
          </p:cNvPr>
          <p:cNvPicPr>
            <a:picLocks noChangeAspect="1"/>
          </p:cNvPicPr>
          <p:nvPr/>
        </p:nvPicPr>
        <p:blipFill>
          <a:blip r:embed="rId6"/>
          <a:stretch>
            <a:fillRect/>
          </a:stretch>
        </p:blipFill>
        <p:spPr>
          <a:xfrm>
            <a:off x="2221959" y="976501"/>
            <a:ext cx="1629493" cy="1629494"/>
          </a:xfrm>
          <a:prstGeom prst="rect">
            <a:avLst/>
          </a:prstGeom>
          <a:ln w="12700">
            <a:miter lim="400000"/>
          </a:ln>
        </p:spPr>
      </p:pic>
      <p:sp>
        <p:nvSpPr>
          <p:cNvPr id="41" name="“A Bit of both”">
            <a:extLst>
              <a:ext uri="{FF2B5EF4-FFF2-40B4-BE49-F238E27FC236}">
                <a16:creationId xmlns:a16="http://schemas.microsoft.com/office/drawing/2014/main" id="{6DA41321-9148-DB4F-80AD-8486BA289765}"/>
              </a:ext>
            </a:extLst>
          </p:cNvPr>
          <p:cNvSpPr txBox="1"/>
          <p:nvPr/>
        </p:nvSpPr>
        <p:spPr>
          <a:xfrm>
            <a:off x="2456816" y="5519380"/>
            <a:ext cx="1192586" cy="8412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a:defRPr sz="6000">
                <a:solidFill>
                  <a:schemeClr val="accent1">
                    <a:hueOff val="273561"/>
                    <a:satOff val="2937"/>
                    <a:lumOff val="-22233"/>
                  </a:schemeClr>
                </a:solidFill>
                <a:latin typeface="Helvetica"/>
                <a:ea typeface="Helvetica"/>
                <a:cs typeface="Helvetica"/>
                <a:sym typeface="Helvetica"/>
              </a:defRPr>
            </a:lvl1pPr>
          </a:lstStyle>
          <a:p>
            <a:pPr algn="ctr"/>
            <a:r>
              <a:rPr sz="2400" dirty="0"/>
              <a:t>“A Bit</a:t>
            </a:r>
            <a:endParaRPr lang="en-US" sz="2400" dirty="0"/>
          </a:p>
          <a:p>
            <a:pPr algn="ctr"/>
            <a:r>
              <a:rPr sz="2400" dirty="0"/>
              <a:t>of </a:t>
            </a:r>
            <a:r>
              <a:rPr lang="en-US" sz="2400" dirty="0"/>
              <a:t>B</a:t>
            </a:r>
            <a:r>
              <a:rPr sz="2400" dirty="0"/>
              <a:t>oth”</a:t>
            </a:r>
          </a:p>
        </p:txBody>
      </p:sp>
      <p:sp>
        <p:nvSpPr>
          <p:cNvPr id="42" name="Line">
            <a:extLst>
              <a:ext uri="{FF2B5EF4-FFF2-40B4-BE49-F238E27FC236}">
                <a16:creationId xmlns:a16="http://schemas.microsoft.com/office/drawing/2014/main" id="{28BE0268-E41A-D740-A075-442779A6F4DB}"/>
              </a:ext>
            </a:extLst>
          </p:cNvPr>
          <p:cNvSpPr/>
          <p:nvPr/>
        </p:nvSpPr>
        <p:spPr>
          <a:xfrm flipV="1">
            <a:off x="3676839" y="1220028"/>
            <a:ext cx="1" cy="5404286"/>
          </a:xfrm>
          <a:prstGeom prst="line">
            <a:avLst/>
          </a:prstGeom>
          <a:ln w="50800">
            <a:solidFill>
              <a:srgbClr val="DCDEE0"/>
            </a:solidFill>
            <a:miter lim="400000"/>
          </a:ln>
        </p:spPr>
        <p:txBody>
          <a:bodyPr lIns="25400" tIns="25400" rIns="25400" bIns="25400" anchor="ctr"/>
          <a:lstStyle/>
          <a:p>
            <a:pPr defTabSz="412750" hangingPunct="0">
              <a:spcBef>
                <a:spcPts val="1000"/>
              </a:spcBef>
              <a:defRPr sz="3200" b="1" cap="all" baseline="-31250">
                <a:solidFill>
                  <a:srgbClr val="0D213E"/>
                </a:solidFill>
                <a:latin typeface="Helvetica"/>
                <a:ea typeface="Helvetica"/>
                <a:cs typeface="Helvetica"/>
                <a:sym typeface="Helvetica"/>
              </a:defRPr>
            </a:pPr>
            <a:endParaRPr sz="1600" b="1" kern="0" cap="all" baseline="-31250">
              <a:solidFill>
                <a:srgbClr val="0D213E"/>
              </a:solidFill>
              <a:latin typeface="Helvetica"/>
              <a:sym typeface="Helvetica"/>
            </a:endParaRPr>
          </a:p>
        </p:txBody>
      </p:sp>
    </p:spTree>
    <p:extLst>
      <p:ext uri="{BB962C8B-B14F-4D97-AF65-F5344CB8AC3E}">
        <p14:creationId xmlns:p14="http://schemas.microsoft.com/office/powerpoint/2010/main" val="3440056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lt">
                                    <p:tmAbs val="100"/>
                                  </p:iterate>
                                  <p:childTnLst>
                                    <p:set>
                                      <p:cBhvr>
                                        <p:cTn id="6" fill="hold"/>
                                        <p:tgtEl>
                                          <p:spTgt spid="28"/>
                                        </p:tgtEl>
                                        <p:attrNameLst>
                                          <p:attrName>style.visibility</p:attrName>
                                        </p:attrNameLst>
                                      </p:cBhvr>
                                      <p:to>
                                        <p:strVal val="visible"/>
                                      </p:to>
                                    </p:set>
                                  </p:childTnLst>
                                </p:cTn>
                              </p:par>
                            </p:childTnLst>
                          </p:cTn>
                        </p:par>
                        <p:par>
                          <p:cTn id="7" fill="hold">
                            <p:stCondLst>
                              <p:cond delay="700"/>
                            </p:stCondLst>
                            <p:childTnLst>
                              <p:par>
                                <p:cTn id="8" presetID="1" presetClass="entr" presetSubtype="0" fill="hold" grpId="0" nodeType="afterEffect">
                                  <p:stCondLst>
                                    <p:cond delay="0"/>
                                  </p:stCondLst>
                                  <p:iterate type="lt">
                                    <p:tmAbs val="100"/>
                                  </p:iterate>
                                  <p:childTnLst>
                                    <p:set>
                                      <p:cBhvr>
                                        <p:cTn id="9" fill="hold"/>
                                        <p:tgtEl>
                                          <p:spTgt spid="29"/>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iterate type="lt">
                                    <p:tmAbs val="100"/>
                                  </p:iterate>
                                  <p:childTnLst>
                                    <p:set>
                                      <p:cBhvr>
                                        <p:cTn id="13" fill="hold"/>
                                        <p:tgtEl>
                                          <p:spTgt spid="30"/>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iterate type="lt">
                                    <p:tmAbs val="100"/>
                                  </p:iterate>
                                  <p:childTnLst>
                                    <p:set>
                                      <p:cBhvr>
                                        <p:cTn id="17" fill="hold"/>
                                        <p:tgtEl>
                                          <p:spTgt spid="31"/>
                                        </p:tgtEl>
                                        <p:attrNameLst>
                                          <p:attrName>style.visibility</p:attrName>
                                        </p:attrNameLst>
                                      </p:cBhvr>
                                      <p:to>
                                        <p:strVal val="visible"/>
                                      </p:to>
                                    </p:set>
                                  </p:childTnLst>
                                </p:cTn>
                              </p:par>
                            </p:childTnLst>
                          </p:cTn>
                        </p:par>
                        <p:par>
                          <p:cTn id="18" fill="hold">
                            <p:stCondLst>
                              <p:cond delay="1400"/>
                            </p:stCondLst>
                            <p:childTnLst>
                              <p:par>
                                <p:cTn id="19" presetID="1" presetClass="entr" presetSubtype="0" fill="hold" grpId="0" nodeType="afterEffect">
                                  <p:stCondLst>
                                    <p:cond delay="0"/>
                                  </p:stCondLst>
                                  <p:iterate type="lt">
                                    <p:tmAbs val="100"/>
                                  </p:iterate>
                                  <p:childTnLst>
                                    <p:set>
                                      <p:cBhvr>
                                        <p:cTn id="20" fill="hold"/>
                                        <p:tgtEl>
                                          <p:spTgt spid="3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0" presetClass="entr" fill="hold" grpId="0" nodeType="clickEffect">
                                  <p:stCondLst>
                                    <p:cond delay="0"/>
                                  </p:stCondLst>
                                  <p:iterate>
                                    <p:tmAbs val="0"/>
                                  </p:iterate>
                                  <p:childTnLst>
                                    <p:set>
                                      <p:cBhvr>
                                        <p:cTn id="24" fill="hold"/>
                                        <p:tgtEl>
                                          <p:spTgt spid="40"/>
                                        </p:tgtEl>
                                        <p:attrNameLst>
                                          <p:attrName>style.visibility</p:attrName>
                                        </p:attrNameLst>
                                      </p:cBhvr>
                                      <p:to>
                                        <p:strVal val="visible"/>
                                      </p:to>
                                    </p:set>
                                    <p:animEffect transition="in" filter="fade">
                                      <p:cBhvr>
                                        <p:cTn id="25" dur="1000"/>
                                        <p:tgtEl>
                                          <p:spTgt spid="40"/>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iterate type="lt">
                                    <p:tmAbs val="100"/>
                                  </p:iterate>
                                  <p:childTnLst>
                                    <p:set>
                                      <p:cBhvr>
                                        <p:cTn id="29" fill="hold"/>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advAuto="0"/>
      <p:bldP spid="29" grpId="0" animBg="1" advAuto="0"/>
      <p:bldP spid="30" grpId="0" animBg="1" advAuto="0"/>
      <p:bldP spid="31" grpId="0" animBg="1" advAuto="0"/>
      <p:bldP spid="39" grpId="0" animBg="1" advAuto="0"/>
      <p:bldP spid="40" grpId="0" animBg="1" advAuto="0"/>
      <p:bldP spid="41" grpId="0" animBg="1" advAuto="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a:extLst>
              <a:ext uri="{FF2B5EF4-FFF2-40B4-BE49-F238E27FC236}">
                <a16:creationId xmlns:a16="http://schemas.microsoft.com/office/drawing/2014/main" id="{DE53EF1C-B61F-9745-9AD8-BCB6AD77F8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85985" y="4698436"/>
            <a:ext cx="2256183" cy="225618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6">
            <a:extLst>
              <a:ext uri="{FF2B5EF4-FFF2-40B4-BE49-F238E27FC236}">
                <a16:creationId xmlns:a16="http://schemas.microsoft.com/office/drawing/2014/main" id="{D8E1A1DA-4A84-8149-AEEA-B4A24E1749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51313" y="1205867"/>
            <a:ext cx="2256183" cy="225618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6">
            <a:extLst>
              <a:ext uri="{FF2B5EF4-FFF2-40B4-BE49-F238E27FC236}">
                <a16:creationId xmlns:a16="http://schemas.microsoft.com/office/drawing/2014/main" id="{F977BFD0-8AB4-6446-94B9-C167033FEB7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33836" y="4456332"/>
            <a:ext cx="2256183" cy="225618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a:extLst>
              <a:ext uri="{FF2B5EF4-FFF2-40B4-BE49-F238E27FC236}">
                <a16:creationId xmlns:a16="http://schemas.microsoft.com/office/drawing/2014/main" id="{522274D2-0F31-E94D-86BB-39C2608AAE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90744" y="1802375"/>
            <a:ext cx="2256183" cy="225618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a:extLst>
              <a:ext uri="{FF2B5EF4-FFF2-40B4-BE49-F238E27FC236}">
                <a16:creationId xmlns:a16="http://schemas.microsoft.com/office/drawing/2014/main" id="{602DCB48-24B5-3941-A682-3F7ED44AD1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64994" y="4251690"/>
            <a:ext cx="2256183" cy="225618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D7F99F91-1CF5-874D-851D-C0E0790BFF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11761" y="1120708"/>
            <a:ext cx="2256183" cy="225618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a:extLst>
              <a:ext uri="{FF2B5EF4-FFF2-40B4-BE49-F238E27FC236}">
                <a16:creationId xmlns:a16="http://schemas.microsoft.com/office/drawing/2014/main" id="{D2EB6C13-13EE-A143-A0ED-193165BE9A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29355" y="2630922"/>
            <a:ext cx="2256183" cy="2256183"/>
          </a:xfrm>
          <a:prstGeom prst="rect">
            <a:avLst/>
          </a:prstGeom>
          <a:noFill/>
          <a:extLst>
            <a:ext uri="{909E8E84-426E-40DD-AFC4-6F175D3DCCD1}">
              <a14:hiddenFill xmlns:a14="http://schemas.microsoft.com/office/drawing/2010/main">
                <a:solidFill>
                  <a:srgbClr val="FFFFFF"/>
                </a:solidFill>
              </a14:hiddenFill>
            </a:ext>
          </a:extLst>
        </p:spPr>
      </p:pic>
      <p:sp>
        <p:nvSpPr>
          <p:cNvPr id="9" name="Traditional: Devices and Cloud">
            <a:extLst>
              <a:ext uri="{FF2B5EF4-FFF2-40B4-BE49-F238E27FC236}">
                <a16:creationId xmlns:a16="http://schemas.microsoft.com/office/drawing/2014/main" id="{FABDCD73-4499-9C40-A83D-C6584A96CF75}"/>
              </a:ext>
            </a:extLst>
          </p:cNvPr>
          <p:cNvSpPr txBox="1">
            <a:spLocks/>
          </p:cNvSpPr>
          <p:nvPr/>
        </p:nvSpPr>
        <p:spPr>
          <a:xfrm>
            <a:off x="966218" y="250503"/>
            <a:ext cx="9990137" cy="625475"/>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b="1" kern="1200">
                <a:solidFill>
                  <a:schemeClr val="tx1"/>
                </a:solidFill>
                <a:latin typeface="Barlow" pitchFamily="2" charset="77"/>
                <a:ea typeface="+mj-ea"/>
                <a:cs typeface="+mj-cs"/>
              </a:defRPr>
            </a:lvl1pPr>
          </a:lstStyle>
          <a:p>
            <a:r>
              <a:rPr lang="en-US" dirty="0"/>
              <a:t>The “Edge” is the IoT</a:t>
            </a:r>
          </a:p>
        </p:txBody>
      </p:sp>
      <p:sp>
        <p:nvSpPr>
          <p:cNvPr id="10" name="Line">
            <a:extLst>
              <a:ext uri="{FF2B5EF4-FFF2-40B4-BE49-F238E27FC236}">
                <a16:creationId xmlns:a16="http://schemas.microsoft.com/office/drawing/2014/main" id="{E2A24EE1-6B9B-384C-9D60-D8AD819B22FE}"/>
              </a:ext>
            </a:extLst>
          </p:cNvPr>
          <p:cNvSpPr/>
          <p:nvPr/>
        </p:nvSpPr>
        <p:spPr>
          <a:xfrm>
            <a:off x="5738252" y="1939638"/>
            <a:ext cx="678239" cy="38072"/>
          </a:xfrm>
          <a:prstGeom prst="line">
            <a:avLst/>
          </a:prstGeom>
          <a:ln w="177800">
            <a:solidFill>
              <a:schemeClr val="accent1">
                <a:satOff val="-3355"/>
                <a:lumOff val="26614"/>
              </a:schemeClr>
            </a:solidFill>
            <a:miter lim="400000"/>
          </a:ln>
        </p:spPr>
        <p:txBody>
          <a:bodyPr lIns="25400" tIns="25400" rIns="25400" bIns="25400" anchor="ctr"/>
          <a:lstStyle/>
          <a:p>
            <a:pPr defTabSz="412750" hangingPunct="0">
              <a:spcBef>
                <a:spcPts val="1000"/>
              </a:spcBef>
              <a:defRPr sz="3200" b="1" cap="all" baseline="-31250">
                <a:solidFill>
                  <a:srgbClr val="0D213E"/>
                </a:solidFill>
                <a:latin typeface="Helvetica"/>
                <a:ea typeface="Helvetica"/>
                <a:cs typeface="Helvetica"/>
                <a:sym typeface="Helvetica"/>
              </a:defRPr>
            </a:pPr>
            <a:endParaRPr sz="1600" b="1" kern="0" cap="all" baseline="-31250">
              <a:solidFill>
                <a:srgbClr val="0D213E"/>
              </a:solidFill>
              <a:latin typeface="Helvetica"/>
              <a:sym typeface="Helvetica"/>
            </a:endParaRPr>
          </a:p>
        </p:txBody>
      </p:sp>
      <p:sp>
        <p:nvSpPr>
          <p:cNvPr id="11" name="Line">
            <a:extLst>
              <a:ext uri="{FF2B5EF4-FFF2-40B4-BE49-F238E27FC236}">
                <a16:creationId xmlns:a16="http://schemas.microsoft.com/office/drawing/2014/main" id="{23C12104-394E-104E-9DE1-7F86D51BCBB2}"/>
              </a:ext>
            </a:extLst>
          </p:cNvPr>
          <p:cNvSpPr/>
          <p:nvPr/>
        </p:nvSpPr>
        <p:spPr>
          <a:xfrm>
            <a:off x="7751313" y="5689934"/>
            <a:ext cx="1063868" cy="450945"/>
          </a:xfrm>
          <a:prstGeom prst="line">
            <a:avLst/>
          </a:prstGeom>
          <a:ln w="177800">
            <a:solidFill>
              <a:schemeClr val="accent1">
                <a:satOff val="-3355"/>
                <a:lumOff val="26614"/>
              </a:schemeClr>
            </a:solidFill>
            <a:miter lim="400000"/>
          </a:ln>
        </p:spPr>
        <p:txBody>
          <a:bodyPr lIns="25400" tIns="25400" rIns="25400" bIns="25400" anchor="ctr"/>
          <a:lstStyle/>
          <a:p>
            <a:pPr defTabSz="412750" hangingPunct="0">
              <a:spcBef>
                <a:spcPts val="1000"/>
              </a:spcBef>
              <a:defRPr sz="3200" b="1" cap="all" baseline="-31250">
                <a:solidFill>
                  <a:srgbClr val="0D213E"/>
                </a:solidFill>
                <a:latin typeface="Helvetica"/>
                <a:ea typeface="Helvetica"/>
                <a:cs typeface="Helvetica"/>
                <a:sym typeface="Helvetica"/>
              </a:defRPr>
            </a:pPr>
            <a:endParaRPr sz="1600" b="1" kern="0" cap="all" baseline="-31250">
              <a:solidFill>
                <a:srgbClr val="0D213E"/>
              </a:solidFill>
              <a:latin typeface="Helvetica"/>
              <a:sym typeface="Helvetica"/>
            </a:endParaRPr>
          </a:p>
        </p:txBody>
      </p:sp>
      <p:sp>
        <p:nvSpPr>
          <p:cNvPr id="12" name="Chicken">
            <a:extLst>
              <a:ext uri="{FF2B5EF4-FFF2-40B4-BE49-F238E27FC236}">
                <a16:creationId xmlns:a16="http://schemas.microsoft.com/office/drawing/2014/main" id="{0ADD63F8-5830-B54E-AE25-61F16FA1A264}"/>
              </a:ext>
            </a:extLst>
          </p:cNvPr>
          <p:cNvSpPr/>
          <p:nvPr/>
        </p:nvSpPr>
        <p:spPr>
          <a:xfrm>
            <a:off x="8474974" y="5614786"/>
            <a:ext cx="1073345" cy="1052187"/>
          </a:xfrm>
          <a:custGeom>
            <a:avLst/>
            <a:gdLst/>
            <a:ahLst/>
            <a:cxnLst>
              <a:cxn ang="0">
                <a:pos x="wd2" y="hd2"/>
              </a:cxn>
              <a:cxn ang="5400000">
                <a:pos x="wd2" y="hd2"/>
              </a:cxn>
              <a:cxn ang="10800000">
                <a:pos x="wd2" y="hd2"/>
              </a:cxn>
              <a:cxn ang="16200000">
                <a:pos x="wd2" y="hd2"/>
              </a:cxn>
            </a:cxnLst>
            <a:rect l="0" t="0" r="r" b="b"/>
            <a:pathLst>
              <a:path w="21224" h="21298" extrusionOk="0">
                <a:moveTo>
                  <a:pt x="18064" y="0"/>
                </a:moveTo>
                <a:cubicBezTo>
                  <a:pt x="18290" y="263"/>
                  <a:pt x="18209" y="645"/>
                  <a:pt x="18209" y="645"/>
                </a:cubicBezTo>
                <a:cubicBezTo>
                  <a:pt x="18209" y="645"/>
                  <a:pt x="17841" y="587"/>
                  <a:pt x="17677" y="901"/>
                </a:cubicBezTo>
                <a:cubicBezTo>
                  <a:pt x="17580" y="1088"/>
                  <a:pt x="17749" y="1382"/>
                  <a:pt x="17749" y="1407"/>
                </a:cubicBezTo>
                <a:cubicBezTo>
                  <a:pt x="17749" y="1407"/>
                  <a:pt x="16463" y="980"/>
                  <a:pt x="14543" y="4331"/>
                </a:cubicBezTo>
                <a:cubicBezTo>
                  <a:pt x="13311" y="6482"/>
                  <a:pt x="9709" y="8157"/>
                  <a:pt x="7468" y="7215"/>
                </a:cubicBezTo>
                <a:cubicBezTo>
                  <a:pt x="4923" y="6146"/>
                  <a:pt x="3553" y="7082"/>
                  <a:pt x="3553" y="7082"/>
                </a:cubicBezTo>
                <a:cubicBezTo>
                  <a:pt x="3553" y="7082"/>
                  <a:pt x="2208" y="5229"/>
                  <a:pt x="525" y="5170"/>
                </a:cubicBezTo>
                <a:cubicBezTo>
                  <a:pt x="65" y="5154"/>
                  <a:pt x="-163" y="6880"/>
                  <a:pt x="132" y="8355"/>
                </a:cubicBezTo>
                <a:cubicBezTo>
                  <a:pt x="721" y="11305"/>
                  <a:pt x="2205" y="12619"/>
                  <a:pt x="3134" y="13320"/>
                </a:cubicBezTo>
                <a:cubicBezTo>
                  <a:pt x="3760" y="16399"/>
                  <a:pt x="5387" y="16782"/>
                  <a:pt x="6417" y="16790"/>
                </a:cubicBezTo>
                <a:lnTo>
                  <a:pt x="6848" y="19903"/>
                </a:lnTo>
                <a:cubicBezTo>
                  <a:pt x="6809" y="20390"/>
                  <a:pt x="6207" y="20553"/>
                  <a:pt x="5830" y="20553"/>
                </a:cubicBezTo>
                <a:cubicBezTo>
                  <a:pt x="5454" y="20553"/>
                  <a:pt x="5166" y="21223"/>
                  <a:pt x="5166" y="21223"/>
                </a:cubicBezTo>
                <a:cubicBezTo>
                  <a:pt x="5166" y="21223"/>
                  <a:pt x="5404" y="21134"/>
                  <a:pt x="5589" y="21081"/>
                </a:cubicBezTo>
                <a:cubicBezTo>
                  <a:pt x="5589" y="21081"/>
                  <a:pt x="5855" y="21569"/>
                  <a:pt x="6592" y="21073"/>
                </a:cubicBezTo>
                <a:cubicBezTo>
                  <a:pt x="6750" y="20966"/>
                  <a:pt x="6886" y="20896"/>
                  <a:pt x="6980" y="20853"/>
                </a:cubicBezTo>
                <a:lnTo>
                  <a:pt x="6982" y="20866"/>
                </a:lnTo>
                <a:cubicBezTo>
                  <a:pt x="6982" y="20866"/>
                  <a:pt x="7300" y="21098"/>
                  <a:pt x="7793" y="21230"/>
                </a:cubicBezTo>
                <a:cubicBezTo>
                  <a:pt x="8016" y="21289"/>
                  <a:pt x="9067" y="21404"/>
                  <a:pt x="9324" y="21071"/>
                </a:cubicBezTo>
                <a:lnTo>
                  <a:pt x="9911" y="21223"/>
                </a:lnTo>
                <a:cubicBezTo>
                  <a:pt x="9992" y="20698"/>
                  <a:pt x="9710" y="20460"/>
                  <a:pt x="9258" y="20495"/>
                </a:cubicBezTo>
                <a:cubicBezTo>
                  <a:pt x="8753" y="20533"/>
                  <a:pt x="7985" y="20378"/>
                  <a:pt x="7740" y="19904"/>
                </a:cubicBezTo>
                <a:cubicBezTo>
                  <a:pt x="7740" y="19904"/>
                  <a:pt x="7387" y="17901"/>
                  <a:pt x="7185" y="16757"/>
                </a:cubicBezTo>
                <a:cubicBezTo>
                  <a:pt x="8646" y="16729"/>
                  <a:pt x="9666" y="17460"/>
                  <a:pt x="10174" y="17939"/>
                </a:cubicBezTo>
                <a:lnTo>
                  <a:pt x="11751" y="20090"/>
                </a:lnTo>
                <a:cubicBezTo>
                  <a:pt x="11884" y="20577"/>
                  <a:pt x="11397" y="20553"/>
                  <a:pt x="11004" y="20553"/>
                </a:cubicBezTo>
                <a:cubicBezTo>
                  <a:pt x="10611" y="20553"/>
                  <a:pt x="10549" y="21223"/>
                  <a:pt x="10549" y="21223"/>
                </a:cubicBezTo>
                <a:cubicBezTo>
                  <a:pt x="10549" y="21223"/>
                  <a:pt x="10766" y="21134"/>
                  <a:pt x="10941" y="21081"/>
                </a:cubicBezTo>
                <a:cubicBezTo>
                  <a:pt x="10941" y="21081"/>
                  <a:pt x="11393" y="21571"/>
                  <a:pt x="11986" y="21075"/>
                </a:cubicBezTo>
                <a:cubicBezTo>
                  <a:pt x="12112" y="20969"/>
                  <a:pt x="12228" y="20898"/>
                  <a:pt x="12310" y="20854"/>
                </a:cubicBezTo>
                <a:lnTo>
                  <a:pt x="12320" y="20866"/>
                </a:lnTo>
                <a:cubicBezTo>
                  <a:pt x="12320" y="20866"/>
                  <a:pt x="12734" y="21098"/>
                  <a:pt x="13295" y="21230"/>
                </a:cubicBezTo>
                <a:cubicBezTo>
                  <a:pt x="13549" y="21289"/>
                  <a:pt x="14688" y="21404"/>
                  <a:pt x="14838" y="21071"/>
                </a:cubicBezTo>
                <a:lnTo>
                  <a:pt x="15505" y="21223"/>
                </a:lnTo>
                <a:cubicBezTo>
                  <a:pt x="15401" y="20698"/>
                  <a:pt x="15023" y="20460"/>
                  <a:pt x="14563" y="20495"/>
                </a:cubicBezTo>
                <a:cubicBezTo>
                  <a:pt x="14050" y="20533"/>
                  <a:pt x="13193" y="20380"/>
                  <a:pt x="12767" y="19906"/>
                </a:cubicBezTo>
                <a:cubicBezTo>
                  <a:pt x="12767" y="19906"/>
                  <a:pt x="11819" y="18838"/>
                  <a:pt x="11097" y="18008"/>
                </a:cubicBezTo>
                <a:cubicBezTo>
                  <a:pt x="11799" y="17510"/>
                  <a:pt x="12976" y="16416"/>
                  <a:pt x="13462" y="14456"/>
                </a:cubicBezTo>
                <a:cubicBezTo>
                  <a:pt x="16508" y="13283"/>
                  <a:pt x="17883" y="8623"/>
                  <a:pt x="18309" y="5658"/>
                </a:cubicBezTo>
                <a:cubicBezTo>
                  <a:pt x="18309" y="5658"/>
                  <a:pt x="19558" y="5518"/>
                  <a:pt x="19497" y="3917"/>
                </a:cubicBezTo>
                <a:cubicBezTo>
                  <a:pt x="20223" y="3709"/>
                  <a:pt x="20739" y="3952"/>
                  <a:pt x="21190" y="4073"/>
                </a:cubicBezTo>
                <a:cubicBezTo>
                  <a:pt x="21437" y="3297"/>
                  <a:pt x="20242" y="3039"/>
                  <a:pt x="20223" y="2451"/>
                </a:cubicBezTo>
                <a:cubicBezTo>
                  <a:pt x="20407" y="1484"/>
                  <a:pt x="19635" y="-29"/>
                  <a:pt x="18064" y="0"/>
                </a:cubicBezTo>
                <a:close/>
              </a:path>
            </a:pathLst>
          </a:custGeom>
          <a:blipFill>
            <a:blip r:embed="rId4"/>
            <a:stretch>
              <a:fillRect/>
            </a:stretch>
          </a:blipFill>
          <a:ln w="12700">
            <a:miter lim="400000"/>
          </a:ln>
        </p:spPr>
        <p:txBody>
          <a:bodyPr lIns="25400" tIns="25400" rIns="25400" bIns="25400" anchor="ctr"/>
          <a:lstStyle/>
          <a:p>
            <a:pPr algn="ctr" defTabSz="412750" hangingPunct="0">
              <a:defRPr sz="3600" cap="all" baseline="-11111">
                <a:solidFill>
                  <a:srgbClr val="FFFFFF"/>
                </a:solidFill>
                <a:latin typeface="+mn-lt"/>
                <a:ea typeface="+mn-ea"/>
                <a:cs typeface="+mn-cs"/>
                <a:sym typeface="DIN Condensed Bold"/>
              </a:defRPr>
            </a:pPr>
            <a:endParaRPr kern="0" cap="all" baseline="-11111">
              <a:solidFill>
                <a:srgbClr val="FFFFFF"/>
              </a:solidFill>
              <a:latin typeface="DIN Condensed Bold"/>
              <a:sym typeface="DIN Condensed Bold"/>
            </a:endParaRPr>
          </a:p>
        </p:txBody>
      </p:sp>
      <p:sp>
        <p:nvSpPr>
          <p:cNvPr id="13" name="Line">
            <a:extLst>
              <a:ext uri="{FF2B5EF4-FFF2-40B4-BE49-F238E27FC236}">
                <a16:creationId xmlns:a16="http://schemas.microsoft.com/office/drawing/2014/main" id="{F23D2EC6-5D66-3642-B970-55811C977D1A}"/>
              </a:ext>
            </a:extLst>
          </p:cNvPr>
          <p:cNvSpPr/>
          <p:nvPr/>
        </p:nvSpPr>
        <p:spPr>
          <a:xfrm>
            <a:off x="7744380" y="5108484"/>
            <a:ext cx="2192956" cy="370841"/>
          </a:xfrm>
          <a:prstGeom prst="line">
            <a:avLst/>
          </a:prstGeom>
          <a:ln w="177800">
            <a:solidFill>
              <a:schemeClr val="accent1">
                <a:satOff val="-3355"/>
                <a:lumOff val="26614"/>
              </a:schemeClr>
            </a:solidFill>
            <a:miter lim="400000"/>
          </a:ln>
        </p:spPr>
        <p:txBody>
          <a:bodyPr lIns="25400" tIns="25400" rIns="25400" bIns="25400" anchor="ctr"/>
          <a:lstStyle/>
          <a:p>
            <a:pPr defTabSz="412750" hangingPunct="0">
              <a:spcBef>
                <a:spcPts val="1000"/>
              </a:spcBef>
              <a:defRPr sz="3200" b="1" cap="all" baseline="-31250">
                <a:solidFill>
                  <a:srgbClr val="0D213E"/>
                </a:solidFill>
                <a:latin typeface="Helvetica"/>
                <a:ea typeface="Helvetica"/>
                <a:cs typeface="Helvetica"/>
                <a:sym typeface="Helvetica"/>
              </a:defRPr>
            </a:pPr>
            <a:endParaRPr sz="1600" b="1" kern="0" cap="all" baseline="-31250">
              <a:solidFill>
                <a:srgbClr val="0D213E"/>
              </a:solidFill>
              <a:latin typeface="Helvetica"/>
              <a:sym typeface="Helvetica"/>
            </a:endParaRPr>
          </a:p>
        </p:txBody>
      </p:sp>
      <p:sp>
        <p:nvSpPr>
          <p:cNvPr id="14" name="Line">
            <a:extLst>
              <a:ext uri="{FF2B5EF4-FFF2-40B4-BE49-F238E27FC236}">
                <a16:creationId xmlns:a16="http://schemas.microsoft.com/office/drawing/2014/main" id="{DF7FE762-89E6-234D-8B52-60F5E94C354E}"/>
              </a:ext>
            </a:extLst>
          </p:cNvPr>
          <p:cNvSpPr/>
          <p:nvPr/>
        </p:nvSpPr>
        <p:spPr>
          <a:xfrm>
            <a:off x="9084167" y="2879696"/>
            <a:ext cx="1273220" cy="120588"/>
          </a:xfrm>
          <a:prstGeom prst="line">
            <a:avLst/>
          </a:prstGeom>
          <a:ln w="177800">
            <a:solidFill>
              <a:schemeClr val="accent1">
                <a:satOff val="-3355"/>
                <a:lumOff val="26614"/>
              </a:schemeClr>
            </a:solidFill>
            <a:miter lim="400000"/>
          </a:ln>
        </p:spPr>
        <p:txBody>
          <a:bodyPr lIns="25400" tIns="25400" rIns="25400" bIns="25400" anchor="ctr"/>
          <a:lstStyle/>
          <a:p>
            <a:pPr defTabSz="412750" hangingPunct="0">
              <a:spcBef>
                <a:spcPts val="1000"/>
              </a:spcBef>
              <a:defRPr sz="3200" b="1" cap="all" baseline="-31250">
                <a:solidFill>
                  <a:srgbClr val="0D213E"/>
                </a:solidFill>
                <a:latin typeface="Helvetica"/>
                <a:ea typeface="Helvetica"/>
                <a:cs typeface="Helvetica"/>
                <a:sym typeface="Helvetica"/>
              </a:defRPr>
            </a:pPr>
            <a:endParaRPr sz="1600" b="1" kern="0" cap="all" baseline="-31250">
              <a:solidFill>
                <a:srgbClr val="0D213E"/>
              </a:solidFill>
              <a:latin typeface="Helvetica"/>
              <a:sym typeface="Helvetica"/>
            </a:endParaRPr>
          </a:p>
        </p:txBody>
      </p:sp>
      <p:sp>
        <p:nvSpPr>
          <p:cNvPr id="15" name="Line">
            <a:extLst>
              <a:ext uri="{FF2B5EF4-FFF2-40B4-BE49-F238E27FC236}">
                <a16:creationId xmlns:a16="http://schemas.microsoft.com/office/drawing/2014/main" id="{D59FC7A5-97DF-8644-A3FA-F836FCBE4E21}"/>
              </a:ext>
            </a:extLst>
          </p:cNvPr>
          <p:cNvSpPr/>
          <p:nvPr/>
        </p:nvSpPr>
        <p:spPr>
          <a:xfrm flipV="1">
            <a:off x="7096622" y="2125940"/>
            <a:ext cx="1242019" cy="110363"/>
          </a:xfrm>
          <a:prstGeom prst="line">
            <a:avLst/>
          </a:prstGeom>
          <a:ln w="177800">
            <a:solidFill>
              <a:schemeClr val="accent1">
                <a:satOff val="-3355"/>
                <a:lumOff val="26614"/>
              </a:schemeClr>
            </a:solidFill>
            <a:miter lim="400000"/>
          </a:ln>
        </p:spPr>
        <p:txBody>
          <a:bodyPr lIns="25400" tIns="25400" rIns="25400" bIns="25400" anchor="ctr"/>
          <a:lstStyle/>
          <a:p>
            <a:pPr defTabSz="412750" hangingPunct="0">
              <a:spcBef>
                <a:spcPts val="1000"/>
              </a:spcBef>
              <a:defRPr sz="3200" b="1" cap="all" baseline="-31250">
                <a:solidFill>
                  <a:srgbClr val="0D213E"/>
                </a:solidFill>
                <a:latin typeface="Helvetica"/>
                <a:ea typeface="Helvetica"/>
                <a:cs typeface="Helvetica"/>
                <a:sym typeface="Helvetica"/>
              </a:defRPr>
            </a:pPr>
            <a:endParaRPr sz="1600" b="1" kern="0" cap="all" baseline="-31250">
              <a:solidFill>
                <a:srgbClr val="0D213E"/>
              </a:solidFill>
              <a:latin typeface="Helvetica"/>
              <a:sym typeface="Helvetica"/>
            </a:endParaRPr>
          </a:p>
        </p:txBody>
      </p:sp>
      <p:sp>
        <p:nvSpPr>
          <p:cNvPr id="16" name="Line">
            <a:extLst>
              <a:ext uri="{FF2B5EF4-FFF2-40B4-BE49-F238E27FC236}">
                <a16:creationId xmlns:a16="http://schemas.microsoft.com/office/drawing/2014/main" id="{FF2607CC-FF39-9243-BE7C-929B91E73EDD}"/>
              </a:ext>
            </a:extLst>
          </p:cNvPr>
          <p:cNvSpPr/>
          <p:nvPr/>
        </p:nvSpPr>
        <p:spPr>
          <a:xfrm>
            <a:off x="10580326" y="5614786"/>
            <a:ext cx="883023" cy="28075"/>
          </a:xfrm>
          <a:prstGeom prst="line">
            <a:avLst/>
          </a:prstGeom>
          <a:ln w="177800">
            <a:solidFill>
              <a:schemeClr val="accent1">
                <a:satOff val="-3355"/>
                <a:lumOff val="26614"/>
              </a:schemeClr>
            </a:solidFill>
            <a:miter lim="400000"/>
          </a:ln>
        </p:spPr>
        <p:txBody>
          <a:bodyPr lIns="25400" tIns="25400" rIns="25400" bIns="25400" anchor="ctr"/>
          <a:lstStyle/>
          <a:p>
            <a:pPr defTabSz="412750" hangingPunct="0">
              <a:spcBef>
                <a:spcPts val="1000"/>
              </a:spcBef>
              <a:defRPr sz="3200" b="1" cap="all" baseline="-31250">
                <a:solidFill>
                  <a:srgbClr val="0D213E"/>
                </a:solidFill>
                <a:latin typeface="Helvetica"/>
                <a:ea typeface="Helvetica"/>
                <a:cs typeface="Helvetica"/>
                <a:sym typeface="Helvetica"/>
              </a:defRPr>
            </a:pPr>
            <a:endParaRPr sz="1600" b="1" kern="0" cap="all" baseline="-31250">
              <a:solidFill>
                <a:srgbClr val="0D213E"/>
              </a:solidFill>
              <a:latin typeface="Helvetica"/>
              <a:sym typeface="Helvetica"/>
            </a:endParaRPr>
          </a:p>
        </p:txBody>
      </p:sp>
      <p:sp>
        <p:nvSpPr>
          <p:cNvPr id="17" name="Line">
            <a:extLst>
              <a:ext uri="{FF2B5EF4-FFF2-40B4-BE49-F238E27FC236}">
                <a16:creationId xmlns:a16="http://schemas.microsoft.com/office/drawing/2014/main" id="{9F9E5227-9370-8E45-BCB5-4E9D31E76B16}"/>
              </a:ext>
            </a:extLst>
          </p:cNvPr>
          <p:cNvSpPr/>
          <p:nvPr/>
        </p:nvSpPr>
        <p:spPr>
          <a:xfrm flipV="1">
            <a:off x="11078500" y="1883953"/>
            <a:ext cx="384849" cy="576266"/>
          </a:xfrm>
          <a:prstGeom prst="line">
            <a:avLst/>
          </a:prstGeom>
          <a:ln w="177800">
            <a:solidFill>
              <a:schemeClr val="accent1">
                <a:satOff val="-3355"/>
                <a:lumOff val="26614"/>
              </a:schemeClr>
            </a:solidFill>
            <a:miter lim="400000"/>
          </a:ln>
        </p:spPr>
        <p:txBody>
          <a:bodyPr lIns="25400" tIns="25400" rIns="25400" bIns="25400" anchor="ctr"/>
          <a:lstStyle/>
          <a:p>
            <a:pPr defTabSz="412750" hangingPunct="0">
              <a:spcBef>
                <a:spcPts val="1000"/>
              </a:spcBef>
              <a:defRPr sz="3200" b="1" cap="all" baseline="-31250">
                <a:solidFill>
                  <a:srgbClr val="0D213E"/>
                </a:solidFill>
                <a:latin typeface="Helvetica"/>
                <a:ea typeface="Helvetica"/>
                <a:cs typeface="Helvetica"/>
                <a:sym typeface="Helvetica"/>
              </a:defRPr>
            </a:pPr>
            <a:endParaRPr sz="1600" b="1" kern="0" cap="all" baseline="-31250">
              <a:solidFill>
                <a:srgbClr val="0D213E"/>
              </a:solidFill>
              <a:latin typeface="Helvetica"/>
              <a:sym typeface="Helvetica"/>
            </a:endParaRPr>
          </a:p>
        </p:txBody>
      </p:sp>
      <p:sp>
        <p:nvSpPr>
          <p:cNvPr id="18" name="Line">
            <a:extLst>
              <a:ext uri="{FF2B5EF4-FFF2-40B4-BE49-F238E27FC236}">
                <a16:creationId xmlns:a16="http://schemas.microsoft.com/office/drawing/2014/main" id="{2C6F1CC3-C240-3041-BA5F-2C83627FC757}"/>
              </a:ext>
            </a:extLst>
          </p:cNvPr>
          <p:cNvSpPr/>
          <p:nvPr/>
        </p:nvSpPr>
        <p:spPr>
          <a:xfrm>
            <a:off x="3747952" y="4455778"/>
            <a:ext cx="3219374" cy="678826"/>
          </a:xfrm>
          <a:prstGeom prst="line">
            <a:avLst/>
          </a:prstGeom>
          <a:ln w="177800">
            <a:solidFill>
              <a:schemeClr val="accent1">
                <a:satOff val="-3355"/>
                <a:lumOff val="26614"/>
              </a:schemeClr>
            </a:solidFill>
            <a:miter lim="400000"/>
          </a:ln>
        </p:spPr>
        <p:txBody>
          <a:bodyPr lIns="25400" tIns="25400" rIns="25400" bIns="25400" anchor="ctr"/>
          <a:lstStyle/>
          <a:p>
            <a:pPr defTabSz="412750" hangingPunct="0">
              <a:spcBef>
                <a:spcPts val="1000"/>
              </a:spcBef>
              <a:defRPr sz="3200" b="1" cap="all" baseline="-31250">
                <a:solidFill>
                  <a:srgbClr val="0D213E"/>
                </a:solidFill>
                <a:latin typeface="Helvetica"/>
                <a:ea typeface="Helvetica"/>
                <a:cs typeface="Helvetica"/>
                <a:sym typeface="Helvetica"/>
              </a:defRPr>
            </a:pPr>
            <a:endParaRPr sz="1600" b="1" kern="0" cap="all" baseline="-31250">
              <a:solidFill>
                <a:srgbClr val="0D213E"/>
              </a:solidFill>
              <a:latin typeface="Helvetica"/>
              <a:sym typeface="Helvetica"/>
            </a:endParaRPr>
          </a:p>
        </p:txBody>
      </p:sp>
      <p:sp>
        <p:nvSpPr>
          <p:cNvPr id="19" name="Line">
            <a:extLst>
              <a:ext uri="{FF2B5EF4-FFF2-40B4-BE49-F238E27FC236}">
                <a16:creationId xmlns:a16="http://schemas.microsoft.com/office/drawing/2014/main" id="{61DA78E4-3181-6C4D-AB37-B106C226C249}"/>
              </a:ext>
            </a:extLst>
          </p:cNvPr>
          <p:cNvSpPr/>
          <p:nvPr/>
        </p:nvSpPr>
        <p:spPr>
          <a:xfrm flipV="1">
            <a:off x="3747953" y="2548302"/>
            <a:ext cx="2644809" cy="471446"/>
          </a:xfrm>
          <a:prstGeom prst="line">
            <a:avLst/>
          </a:prstGeom>
          <a:ln w="177800">
            <a:solidFill>
              <a:schemeClr val="accent1">
                <a:satOff val="-3355"/>
                <a:lumOff val="26614"/>
              </a:schemeClr>
            </a:solidFill>
            <a:miter lim="400000"/>
          </a:ln>
        </p:spPr>
        <p:txBody>
          <a:bodyPr lIns="25400" tIns="25400" rIns="25400" bIns="25400" anchor="ctr"/>
          <a:lstStyle/>
          <a:p>
            <a:pPr defTabSz="412750" hangingPunct="0">
              <a:spcBef>
                <a:spcPts val="1000"/>
              </a:spcBef>
              <a:defRPr sz="3200" b="1" cap="all" baseline="-31250">
                <a:solidFill>
                  <a:srgbClr val="0D213E"/>
                </a:solidFill>
                <a:latin typeface="Helvetica"/>
                <a:ea typeface="Helvetica"/>
                <a:cs typeface="Helvetica"/>
                <a:sym typeface="Helvetica"/>
              </a:defRPr>
            </a:pPr>
            <a:endParaRPr sz="1600" b="1" kern="0" cap="all" baseline="-31250">
              <a:solidFill>
                <a:srgbClr val="0D213E"/>
              </a:solidFill>
              <a:latin typeface="Helvetica"/>
              <a:sym typeface="Helvetica"/>
            </a:endParaRPr>
          </a:p>
        </p:txBody>
      </p:sp>
      <p:sp>
        <p:nvSpPr>
          <p:cNvPr id="20" name="Line">
            <a:extLst>
              <a:ext uri="{FF2B5EF4-FFF2-40B4-BE49-F238E27FC236}">
                <a16:creationId xmlns:a16="http://schemas.microsoft.com/office/drawing/2014/main" id="{7773CF37-32DB-434C-AAA9-94AD26DC1498}"/>
              </a:ext>
            </a:extLst>
          </p:cNvPr>
          <p:cNvSpPr/>
          <p:nvPr/>
        </p:nvSpPr>
        <p:spPr>
          <a:xfrm flipV="1">
            <a:off x="3747952" y="3933432"/>
            <a:ext cx="657069" cy="8070"/>
          </a:xfrm>
          <a:prstGeom prst="line">
            <a:avLst/>
          </a:prstGeom>
          <a:ln w="177800">
            <a:solidFill>
              <a:schemeClr val="accent1">
                <a:satOff val="-3355"/>
                <a:lumOff val="26614"/>
              </a:schemeClr>
            </a:solidFill>
            <a:miter lim="400000"/>
          </a:ln>
        </p:spPr>
        <p:txBody>
          <a:bodyPr lIns="25400" tIns="25400" rIns="25400" bIns="25400" anchor="ctr"/>
          <a:lstStyle/>
          <a:p>
            <a:pPr defTabSz="412750" hangingPunct="0">
              <a:spcBef>
                <a:spcPts val="1000"/>
              </a:spcBef>
              <a:defRPr sz="3200" b="1" cap="all" baseline="-31250">
                <a:solidFill>
                  <a:srgbClr val="0D213E"/>
                </a:solidFill>
                <a:latin typeface="Helvetica"/>
                <a:ea typeface="Helvetica"/>
                <a:cs typeface="Helvetica"/>
                <a:sym typeface="Helvetica"/>
              </a:defRPr>
            </a:pPr>
            <a:endParaRPr sz="1600" b="1" kern="0" cap="all" baseline="-31250">
              <a:solidFill>
                <a:srgbClr val="0D213E"/>
              </a:solidFill>
              <a:latin typeface="Helvetica"/>
              <a:sym typeface="Helvetica"/>
            </a:endParaRPr>
          </a:p>
        </p:txBody>
      </p:sp>
      <p:sp>
        <p:nvSpPr>
          <p:cNvPr id="21" name="Cloud">
            <a:extLst>
              <a:ext uri="{FF2B5EF4-FFF2-40B4-BE49-F238E27FC236}">
                <a16:creationId xmlns:a16="http://schemas.microsoft.com/office/drawing/2014/main" id="{6A9BDF08-5CDA-6046-902F-99E356429640}"/>
              </a:ext>
            </a:extLst>
          </p:cNvPr>
          <p:cNvSpPr/>
          <p:nvPr/>
        </p:nvSpPr>
        <p:spPr>
          <a:xfrm>
            <a:off x="722452" y="3285178"/>
            <a:ext cx="1532212" cy="974627"/>
          </a:xfrm>
          <a:custGeom>
            <a:avLst/>
            <a:gdLst/>
            <a:ahLst/>
            <a:cxnLst>
              <a:cxn ang="0">
                <a:pos x="wd2" y="hd2"/>
              </a:cxn>
              <a:cxn ang="5400000">
                <a:pos x="wd2" y="hd2"/>
              </a:cxn>
              <a:cxn ang="10800000">
                <a:pos x="wd2" y="hd2"/>
              </a:cxn>
              <a:cxn ang="16200000">
                <a:pos x="wd2" y="hd2"/>
              </a:cxn>
            </a:cxnLst>
            <a:rect l="0" t="0" r="r" b="b"/>
            <a:pathLst>
              <a:path w="21600" h="21600" extrusionOk="0">
                <a:moveTo>
                  <a:pt x="10603" y="0"/>
                </a:moveTo>
                <a:cubicBezTo>
                  <a:pt x="7967" y="0"/>
                  <a:pt x="5720" y="2939"/>
                  <a:pt x="4858" y="7062"/>
                </a:cubicBezTo>
                <a:cubicBezTo>
                  <a:pt x="4628" y="6992"/>
                  <a:pt x="4391" y="6953"/>
                  <a:pt x="4150" y="6953"/>
                </a:cubicBezTo>
                <a:cubicBezTo>
                  <a:pt x="1857" y="6953"/>
                  <a:pt x="0" y="10233"/>
                  <a:pt x="0" y="14278"/>
                </a:cubicBezTo>
                <a:cubicBezTo>
                  <a:pt x="0" y="18323"/>
                  <a:pt x="1857" y="21600"/>
                  <a:pt x="4150" y="21600"/>
                </a:cubicBezTo>
                <a:cubicBezTo>
                  <a:pt x="4193" y="21600"/>
                  <a:pt x="4237" y="21597"/>
                  <a:pt x="4279" y="21594"/>
                </a:cubicBezTo>
                <a:lnTo>
                  <a:pt x="10532" y="21597"/>
                </a:lnTo>
                <a:cubicBezTo>
                  <a:pt x="10555" y="21598"/>
                  <a:pt x="10579" y="21600"/>
                  <a:pt x="10603" y="21600"/>
                </a:cubicBezTo>
                <a:cubicBezTo>
                  <a:pt x="10626" y="21600"/>
                  <a:pt x="10648" y="21598"/>
                  <a:pt x="10672" y="21597"/>
                </a:cubicBezTo>
                <a:lnTo>
                  <a:pt x="18141" y="21600"/>
                </a:lnTo>
                <a:cubicBezTo>
                  <a:pt x="20051" y="21600"/>
                  <a:pt x="21600" y="18868"/>
                  <a:pt x="21600" y="15496"/>
                </a:cubicBezTo>
                <a:cubicBezTo>
                  <a:pt x="21600" y="12124"/>
                  <a:pt x="20051" y="9389"/>
                  <a:pt x="18141" y="9389"/>
                </a:cubicBezTo>
                <a:cubicBezTo>
                  <a:pt x="17627" y="9389"/>
                  <a:pt x="17139" y="9589"/>
                  <a:pt x="16701" y="9943"/>
                </a:cubicBezTo>
                <a:cubicBezTo>
                  <a:pt x="16453" y="4379"/>
                  <a:pt x="13819" y="0"/>
                  <a:pt x="10603" y="0"/>
                </a:cubicBezTo>
                <a:close/>
              </a:path>
            </a:pathLst>
          </a:custGeom>
          <a:blipFill>
            <a:blip r:embed="rId4"/>
            <a:stretch>
              <a:fillRect/>
            </a:stretch>
          </a:blipFill>
          <a:ln w="12700">
            <a:miter lim="400000"/>
          </a:ln>
        </p:spPr>
        <p:txBody>
          <a:bodyPr lIns="25400" tIns="25400" rIns="25400" bIns="25400" anchor="ctr"/>
          <a:lstStyle/>
          <a:p>
            <a:pPr algn="ctr" defTabSz="412750" hangingPunct="0">
              <a:defRPr sz="3600" cap="all" baseline="-11111">
                <a:solidFill>
                  <a:srgbClr val="FFFFFF"/>
                </a:solidFill>
                <a:latin typeface="+mn-lt"/>
                <a:ea typeface="+mn-ea"/>
                <a:cs typeface="+mn-cs"/>
                <a:sym typeface="DIN Condensed Bold"/>
              </a:defRPr>
            </a:pPr>
            <a:endParaRPr kern="0" cap="all" baseline="-11111">
              <a:solidFill>
                <a:srgbClr val="FFFFFF"/>
              </a:solidFill>
              <a:latin typeface="DIN Condensed Bold"/>
              <a:sym typeface="DIN Condensed Bold"/>
            </a:endParaRPr>
          </a:p>
        </p:txBody>
      </p:sp>
      <p:sp>
        <p:nvSpPr>
          <p:cNvPr id="22" name="Refrigerator">
            <a:extLst>
              <a:ext uri="{FF2B5EF4-FFF2-40B4-BE49-F238E27FC236}">
                <a16:creationId xmlns:a16="http://schemas.microsoft.com/office/drawing/2014/main" id="{B476FA86-EAED-AC4A-A7AD-DDEFA4A8FDB6}"/>
              </a:ext>
            </a:extLst>
          </p:cNvPr>
          <p:cNvSpPr/>
          <p:nvPr/>
        </p:nvSpPr>
        <p:spPr>
          <a:xfrm>
            <a:off x="11061647" y="4756696"/>
            <a:ext cx="762582" cy="1603940"/>
          </a:xfrm>
          <a:custGeom>
            <a:avLst/>
            <a:gdLst/>
            <a:ahLst/>
            <a:cxnLst>
              <a:cxn ang="0">
                <a:pos x="wd2" y="hd2"/>
              </a:cxn>
              <a:cxn ang="5400000">
                <a:pos x="wd2" y="hd2"/>
              </a:cxn>
              <a:cxn ang="10800000">
                <a:pos x="wd2" y="hd2"/>
              </a:cxn>
              <a:cxn ang="16200000">
                <a:pos x="wd2" y="hd2"/>
              </a:cxn>
            </a:cxnLst>
            <a:rect l="0" t="0" r="r" b="b"/>
            <a:pathLst>
              <a:path w="21600" h="21597" extrusionOk="0">
                <a:moveTo>
                  <a:pt x="10798" y="0"/>
                </a:moveTo>
                <a:cubicBezTo>
                  <a:pt x="5398" y="-3"/>
                  <a:pt x="0" y="128"/>
                  <a:pt x="0" y="404"/>
                </a:cubicBezTo>
                <a:cubicBezTo>
                  <a:pt x="0" y="711"/>
                  <a:pt x="0" y="7075"/>
                  <a:pt x="0" y="12627"/>
                </a:cubicBezTo>
                <a:lnTo>
                  <a:pt x="21600" y="12627"/>
                </a:lnTo>
                <a:cubicBezTo>
                  <a:pt x="21600" y="7069"/>
                  <a:pt x="21600" y="697"/>
                  <a:pt x="21600" y="404"/>
                </a:cubicBezTo>
                <a:cubicBezTo>
                  <a:pt x="21600" y="141"/>
                  <a:pt x="16198" y="3"/>
                  <a:pt x="10798" y="0"/>
                </a:cubicBezTo>
                <a:close/>
                <a:moveTo>
                  <a:pt x="2217" y="2216"/>
                </a:moveTo>
                <a:lnTo>
                  <a:pt x="2830" y="2216"/>
                </a:lnTo>
                <a:cubicBezTo>
                  <a:pt x="2830" y="2216"/>
                  <a:pt x="2653" y="2739"/>
                  <a:pt x="2653" y="2973"/>
                </a:cubicBezTo>
                <a:cubicBezTo>
                  <a:pt x="2653" y="3291"/>
                  <a:pt x="2653" y="9406"/>
                  <a:pt x="2653" y="9724"/>
                </a:cubicBezTo>
                <a:cubicBezTo>
                  <a:pt x="2653" y="9959"/>
                  <a:pt x="2830" y="10482"/>
                  <a:pt x="2830" y="10482"/>
                </a:cubicBezTo>
                <a:lnTo>
                  <a:pt x="2217" y="10482"/>
                </a:lnTo>
                <a:cubicBezTo>
                  <a:pt x="2217" y="10482"/>
                  <a:pt x="1831" y="10090"/>
                  <a:pt x="1831" y="9701"/>
                </a:cubicBezTo>
                <a:cubicBezTo>
                  <a:pt x="1831" y="9400"/>
                  <a:pt x="1831" y="3300"/>
                  <a:pt x="1831" y="2999"/>
                </a:cubicBezTo>
                <a:cubicBezTo>
                  <a:pt x="1831" y="2609"/>
                  <a:pt x="2217" y="2216"/>
                  <a:pt x="2217" y="2216"/>
                </a:cubicBezTo>
                <a:close/>
                <a:moveTo>
                  <a:pt x="0" y="12933"/>
                </a:moveTo>
                <a:cubicBezTo>
                  <a:pt x="0" y="17288"/>
                  <a:pt x="0" y="21011"/>
                  <a:pt x="0" y="21011"/>
                </a:cubicBezTo>
                <a:lnTo>
                  <a:pt x="868" y="21011"/>
                </a:lnTo>
                <a:lnTo>
                  <a:pt x="868" y="21597"/>
                </a:lnTo>
                <a:lnTo>
                  <a:pt x="3846" y="21597"/>
                </a:lnTo>
                <a:lnTo>
                  <a:pt x="3846" y="21314"/>
                </a:lnTo>
                <a:lnTo>
                  <a:pt x="17754" y="21314"/>
                </a:lnTo>
                <a:lnTo>
                  <a:pt x="17754" y="21597"/>
                </a:lnTo>
                <a:lnTo>
                  <a:pt x="20732" y="21597"/>
                </a:lnTo>
                <a:lnTo>
                  <a:pt x="20732" y="21011"/>
                </a:lnTo>
                <a:lnTo>
                  <a:pt x="21600" y="21011"/>
                </a:lnTo>
                <a:cubicBezTo>
                  <a:pt x="21600" y="21011"/>
                  <a:pt x="21600" y="17288"/>
                  <a:pt x="21600" y="12933"/>
                </a:cubicBezTo>
                <a:lnTo>
                  <a:pt x="0" y="12933"/>
                </a:lnTo>
                <a:close/>
                <a:moveTo>
                  <a:pt x="2975" y="13738"/>
                </a:moveTo>
                <a:cubicBezTo>
                  <a:pt x="2975" y="13738"/>
                  <a:pt x="4072" y="13822"/>
                  <a:pt x="4565" y="13822"/>
                </a:cubicBezTo>
                <a:cubicBezTo>
                  <a:pt x="5234" y="13822"/>
                  <a:pt x="16363" y="13822"/>
                  <a:pt x="17031" y="13822"/>
                </a:cubicBezTo>
                <a:cubicBezTo>
                  <a:pt x="17524" y="13822"/>
                  <a:pt x="18625" y="13738"/>
                  <a:pt x="18625" y="13738"/>
                </a:cubicBezTo>
                <a:lnTo>
                  <a:pt x="18625" y="14029"/>
                </a:lnTo>
                <a:cubicBezTo>
                  <a:pt x="18625" y="14029"/>
                  <a:pt x="17800" y="14213"/>
                  <a:pt x="16982" y="14213"/>
                </a:cubicBezTo>
                <a:cubicBezTo>
                  <a:pt x="16348" y="14213"/>
                  <a:pt x="5252" y="14213"/>
                  <a:pt x="4618" y="14213"/>
                </a:cubicBezTo>
                <a:cubicBezTo>
                  <a:pt x="3800" y="14213"/>
                  <a:pt x="2975" y="14029"/>
                  <a:pt x="2975" y="14029"/>
                </a:cubicBezTo>
                <a:lnTo>
                  <a:pt x="2975" y="13738"/>
                </a:lnTo>
                <a:close/>
              </a:path>
            </a:pathLst>
          </a:custGeom>
          <a:blipFill>
            <a:blip r:embed="rId4"/>
            <a:stretch>
              <a:fillRect/>
            </a:stretch>
          </a:blipFill>
          <a:ln w="12700">
            <a:miter lim="400000"/>
          </a:ln>
        </p:spPr>
        <p:txBody>
          <a:bodyPr lIns="25400" tIns="25400" rIns="25400" bIns="25400" anchor="ctr"/>
          <a:lstStyle/>
          <a:p>
            <a:pPr algn="ctr" defTabSz="412750" hangingPunct="0">
              <a:defRPr sz="3600" cap="all" baseline="-11111">
                <a:solidFill>
                  <a:srgbClr val="FFFFFF"/>
                </a:solidFill>
                <a:latin typeface="+mn-lt"/>
                <a:ea typeface="+mn-ea"/>
                <a:cs typeface="+mn-cs"/>
                <a:sym typeface="DIN Condensed Bold"/>
              </a:defRPr>
            </a:pPr>
            <a:endParaRPr kern="0" cap="all" baseline="-11111">
              <a:solidFill>
                <a:srgbClr val="FFFFFF"/>
              </a:solidFill>
              <a:latin typeface="DIN Condensed Bold"/>
              <a:sym typeface="DIN Condensed Bold"/>
            </a:endParaRPr>
          </a:p>
        </p:txBody>
      </p:sp>
      <p:sp>
        <p:nvSpPr>
          <p:cNvPr id="23" name="Mailbox">
            <a:extLst>
              <a:ext uri="{FF2B5EF4-FFF2-40B4-BE49-F238E27FC236}">
                <a16:creationId xmlns:a16="http://schemas.microsoft.com/office/drawing/2014/main" id="{DD52A8AE-811D-CD44-9A46-0C0D45E71EAC}"/>
              </a:ext>
            </a:extLst>
          </p:cNvPr>
          <p:cNvSpPr/>
          <p:nvPr/>
        </p:nvSpPr>
        <p:spPr>
          <a:xfrm>
            <a:off x="10979064" y="693685"/>
            <a:ext cx="986156" cy="1190268"/>
          </a:xfrm>
          <a:custGeom>
            <a:avLst/>
            <a:gdLst/>
            <a:ahLst/>
            <a:cxnLst>
              <a:cxn ang="0">
                <a:pos x="wd2" y="hd2"/>
              </a:cxn>
              <a:cxn ang="5400000">
                <a:pos x="wd2" y="hd2"/>
              </a:cxn>
              <a:cxn ang="10800000">
                <a:pos x="wd2" y="hd2"/>
              </a:cxn>
              <a:cxn ang="16200000">
                <a:pos x="wd2" y="hd2"/>
              </a:cxn>
            </a:cxnLst>
            <a:rect l="0" t="0" r="r" b="b"/>
            <a:pathLst>
              <a:path w="21600" h="21600" extrusionOk="0">
                <a:moveTo>
                  <a:pt x="9882" y="0"/>
                </a:moveTo>
                <a:lnTo>
                  <a:pt x="9882" y="2173"/>
                </a:lnTo>
                <a:lnTo>
                  <a:pt x="9882" y="7634"/>
                </a:lnTo>
                <a:lnTo>
                  <a:pt x="9383" y="7634"/>
                </a:lnTo>
                <a:lnTo>
                  <a:pt x="9383" y="4074"/>
                </a:lnTo>
                <a:lnTo>
                  <a:pt x="5937" y="4074"/>
                </a:lnTo>
                <a:cubicBezTo>
                  <a:pt x="7315" y="4687"/>
                  <a:pt x="8253" y="5892"/>
                  <a:pt x="8253" y="7276"/>
                </a:cubicBezTo>
                <a:lnTo>
                  <a:pt x="8253" y="14258"/>
                </a:lnTo>
                <a:lnTo>
                  <a:pt x="13534" y="14258"/>
                </a:lnTo>
                <a:lnTo>
                  <a:pt x="17732" y="14258"/>
                </a:lnTo>
                <a:lnTo>
                  <a:pt x="21600" y="14258"/>
                </a:lnTo>
                <a:cubicBezTo>
                  <a:pt x="21600" y="14258"/>
                  <a:pt x="21600" y="9046"/>
                  <a:pt x="21600" y="7276"/>
                </a:cubicBezTo>
                <a:cubicBezTo>
                  <a:pt x="21600" y="5507"/>
                  <a:pt x="19868" y="4074"/>
                  <a:pt x="17732" y="4074"/>
                </a:cubicBezTo>
                <a:lnTo>
                  <a:pt x="11603" y="4074"/>
                </a:lnTo>
                <a:lnTo>
                  <a:pt x="11603" y="1888"/>
                </a:lnTo>
                <a:lnTo>
                  <a:pt x="13581" y="1561"/>
                </a:lnTo>
                <a:lnTo>
                  <a:pt x="13581" y="0"/>
                </a:lnTo>
                <a:lnTo>
                  <a:pt x="9882" y="0"/>
                </a:lnTo>
                <a:close/>
                <a:moveTo>
                  <a:pt x="3866" y="4074"/>
                </a:moveTo>
                <a:cubicBezTo>
                  <a:pt x="1730" y="4074"/>
                  <a:pt x="0" y="5507"/>
                  <a:pt x="0" y="7276"/>
                </a:cubicBezTo>
                <a:cubicBezTo>
                  <a:pt x="0" y="8488"/>
                  <a:pt x="0" y="14259"/>
                  <a:pt x="0" y="14259"/>
                </a:cubicBezTo>
                <a:lnTo>
                  <a:pt x="7732" y="14259"/>
                </a:lnTo>
                <a:cubicBezTo>
                  <a:pt x="7732" y="14259"/>
                  <a:pt x="7732" y="9046"/>
                  <a:pt x="7732" y="7276"/>
                </a:cubicBezTo>
                <a:cubicBezTo>
                  <a:pt x="7732" y="5507"/>
                  <a:pt x="6001" y="4074"/>
                  <a:pt x="3866" y="4074"/>
                </a:cubicBezTo>
                <a:close/>
                <a:moveTo>
                  <a:pt x="8296" y="14690"/>
                </a:moveTo>
                <a:lnTo>
                  <a:pt x="8296" y="21600"/>
                </a:lnTo>
                <a:lnTo>
                  <a:pt x="10923" y="21600"/>
                </a:lnTo>
                <a:lnTo>
                  <a:pt x="10923" y="14690"/>
                </a:lnTo>
                <a:lnTo>
                  <a:pt x="8296" y="14690"/>
                </a:lnTo>
                <a:close/>
                <a:moveTo>
                  <a:pt x="11469" y="14690"/>
                </a:moveTo>
                <a:lnTo>
                  <a:pt x="11469" y="21600"/>
                </a:lnTo>
                <a:lnTo>
                  <a:pt x="14143" y="21600"/>
                </a:lnTo>
                <a:lnTo>
                  <a:pt x="14143" y="14690"/>
                </a:lnTo>
                <a:lnTo>
                  <a:pt x="13534" y="14690"/>
                </a:lnTo>
                <a:lnTo>
                  <a:pt x="11469" y="14690"/>
                </a:lnTo>
                <a:close/>
              </a:path>
            </a:pathLst>
          </a:custGeom>
          <a:blipFill>
            <a:blip r:embed="rId4"/>
            <a:stretch>
              <a:fillRect/>
            </a:stretch>
          </a:blipFill>
          <a:ln w="12700">
            <a:miter lim="400000"/>
          </a:ln>
        </p:spPr>
        <p:txBody>
          <a:bodyPr lIns="25400" tIns="25400" rIns="25400" bIns="25400" anchor="ctr"/>
          <a:lstStyle/>
          <a:p>
            <a:pPr algn="ctr" defTabSz="412750" hangingPunct="0">
              <a:defRPr sz="3600" cap="all" baseline="-11111">
                <a:solidFill>
                  <a:srgbClr val="FFFFFF"/>
                </a:solidFill>
                <a:latin typeface="+mn-lt"/>
                <a:ea typeface="+mn-ea"/>
                <a:cs typeface="+mn-cs"/>
                <a:sym typeface="DIN Condensed Bold"/>
              </a:defRPr>
            </a:pPr>
            <a:endParaRPr kern="0" cap="all" baseline="-11111">
              <a:solidFill>
                <a:srgbClr val="FFFFFF"/>
              </a:solidFill>
              <a:latin typeface="DIN Condensed Bold"/>
              <a:sym typeface="DIN Condensed Bold"/>
            </a:endParaRPr>
          </a:p>
        </p:txBody>
      </p:sp>
      <p:sp>
        <p:nvSpPr>
          <p:cNvPr id="24" name="Lamp">
            <a:extLst>
              <a:ext uri="{FF2B5EF4-FFF2-40B4-BE49-F238E27FC236}">
                <a16:creationId xmlns:a16="http://schemas.microsoft.com/office/drawing/2014/main" id="{CF46380E-FF23-3E49-831A-70322C2E16C2}"/>
              </a:ext>
            </a:extLst>
          </p:cNvPr>
          <p:cNvSpPr/>
          <p:nvPr/>
        </p:nvSpPr>
        <p:spPr>
          <a:xfrm>
            <a:off x="9255734" y="1395397"/>
            <a:ext cx="723109" cy="1085468"/>
          </a:xfrm>
          <a:custGeom>
            <a:avLst/>
            <a:gdLst/>
            <a:ahLst/>
            <a:cxnLst>
              <a:cxn ang="0">
                <a:pos x="wd2" y="hd2"/>
              </a:cxn>
              <a:cxn ang="5400000">
                <a:pos x="wd2" y="hd2"/>
              </a:cxn>
              <a:cxn ang="10800000">
                <a:pos x="wd2" y="hd2"/>
              </a:cxn>
              <a:cxn ang="16200000">
                <a:pos x="wd2" y="hd2"/>
              </a:cxn>
            </a:cxnLst>
            <a:rect l="0" t="0" r="r" b="b"/>
            <a:pathLst>
              <a:path w="21600" h="21600" extrusionOk="0">
                <a:moveTo>
                  <a:pt x="1715" y="0"/>
                </a:moveTo>
                <a:lnTo>
                  <a:pt x="0" y="8534"/>
                </a:lnTo>
                <a:lnTo>
                  <a:pt x="9357" y="8534"/>
                </a:lnTo>
                <a:lnTo>
                  <a:pt x="9357" y="10258"/>
                </a:lnTo>
                <a:lnTo>
                  <a:pt x="10127" y="10258"/>
                </a:lnTo>
                <a:lnTo>
                  <a:pt x="10127" y="20706"/>
                </a:lnTo>
                <a:lnTo>
                  <a:pt x="1826" y="20706"/>
                </a:lnTo>
                <a:lnTo>
                  <a:pt x="1826" y="21600"/>
                </a:lnTo>
                <a:lnTo>
                  <a:pt x="19774" y="21600"/>
                </a:lnTo>
                <a:lnTo>
                  <a:pt x="19774" y="20706"/>
                </a:lnTo>
                <a:lnTo>
                  <a:pt x="11470" y="20706"/>
                </a:lnTo>
                <a:lnTo>
                  <a:pt x="11470" y="10258"/>
                </a:lnTo>
                <a:lnTo>
                  <a:pt x="12240" y="10258"/>
                </a:lnTo>
                <a:lnTo>
                  <a:pt x="12240" y="8534"/>
                </a:lnTo>
                <a:lnTo>
                  <a:pt x="21600" y="8534"/>
                </a:lnTo>
                <a:lnTo>
                  <a:pt x="19883" y="0"/>
                </a:lnTo>
                <a:lnTo>
                  <a:pt x="1715" y="0"/>
                </a:lnTo>
                <a:close/>
              </a:path>
            </a:pathLst>
          </a:custGeom>
          <a:blipFill>
            <a:blip r:embed="rId4"/>
            <a:stretch>
              <a:fillRect/>
            </a:stretch>
          </a:blipFill>
          <a:ln w="12700">
            <a:miter lim="400000"/>
          </a:ln>
        </p:spPr>
        <p:txBody>
          <a:bodyPr lIns="25400" tIns="25400" rIns="25400" bIns="25400" anchor="ctr"/>
          <a:lstStyle/>
          <a:p>
            <a:pPr algn="ctr" defTabSz="412750" hangingPunct="0">
              <a:defRPr sz="3600" cap="all" baseline="-11111">
                <a:solidFill>
                  <a:srgbClr val="FFFFFF"/>
                </a:solidFill>
                <a:latin typeface="+mn-lt"/>
                <a:ea typeface="+mn-ea"/>
                <a:cs typeface="+mn-cs"/>
                <a:sym typeface="DIN Condensed Bold"/>
              </a:defRPr>
            </a:pPr>
            <a:endParaRPr kern="0" cap="all" baseline="-11111">
              <a:solidFill>
                <a:srgbClr val="FFFFFF"/>
              </a:solidFill>
              <a:latin typeface="DIN Condensed Bold"/>
              <a:sym typeface="DIN Condensed Bold"/>
            </a:endParaRPr>
          </a:p>
        </p:txBody>
      </p:sp>
      <p:sp>
        <p:nvSpPr>
          <p:cNvPr id="25" name="Beehive">
            <a:extLst>
              <a:ext uri="{FF2B5EF4-FFF2-40B4-BE49-F238E27FC236}">
                <a16:creationId xmlns:a16="http://schemas.microsoft.com/office/drawing/2014/main" id="{EAA6594E-0393-8C41-9B3D-581C816F48BA}"/>
              </a:ext>
            </a:extLst>
          </p:cNvPr>
          <p:cNvSpPr/>
          <p:nvPr/>
        </p:nvSpPr>
        <p:spPr>
          <a:xfrm>
            <a:off x="4405022" y="5689935"/>
            <a:ext cx="1080890" cy="901889"/>
          </a:xfrm>
          <a:custGeom>
            <a:avLst/>
            <a:gdLst/>
            <a:ahLst/>
            <a:cxnLst>
              <a:cxn ang="0">
                <a:pos x="wd2" y="hd2"/>
              </a:cxn>
              <a:cxn ang="5400000">
                <a:pos x="wd2" y="hd2"/>
              </a:cxn>
              <a:cxn ang="10800000">
                <a:pos x="wd2" y="hd2"/>
              </a:cxn>
              <a:cxn ang="16200000">
                <a:pos x="wd2" y="hd2"/>
              </a:cxn>
            </a:cxnLst>
            <a:rect l="0" t="0" r="r" b="b"/>
            <a:pathLst>
              <a:path w="21595" h="21600" extrusionOk="0">
                <a:moveTo>
                  <a:pt x="7507" y="0"/>
                </a:moveTo>
                <a:cubicBezTo>
                  <a:pt x="6581" y="0"/>
                  <a:pt x="5811" y="782"/>
                  <a:pt x="5622" y="1828"/>
                </a:cubicBezTo>
                <a:cubicBezTo>
                  <a:pt x="5606" y="1931"/>
                  <a:pt x="5664" y="2027"/>
                  <a:pt x="5750" y="2027"/>
                </a:cubicBezTo>
                <a:lnTo>
                  <a:pt x="15838" y="2027"/>
                </a:lnTo>
                <a:cubicBezTo>
                  <a:pt x="15924" y="2027"/>
                  <a:pt x="15989" y="1931"/>
                  <a:pt x="15967" y="1828"/>
                </a:cubicBezTo>
                <a:cubicBezTo>
                  <a:pt x="15784" y="782"/>
                  <a:pt x="15014" y="0"/>
                  <a:pt x="14087" y="0"/>
                </a:cubicBezTo>
                <a:cubicBezTo>
                  <a:pt x="13107" y="0"/>
                  <a:pt x="8315" y="0"/>
                  <a:pt x="7507" y="0"/>
                </a:cubicBezTo>
                <a:close/>
                <a:moveTo>
                  <a:pt x="5515" y="2518"/>
                </a:moveTo>
                <a:cubicBezTo>
                  <a:pt x="5181" y="2518"/>
                  <a:pt x="4847" y="2640"/>
                  <a:pt x="4577" y="2873"/>
                </a:cubicBezTo>
                <a:cubicBezTo>
                  <a:pt x="4098" y="3292"/>
                  <a:pt x="3780" y="3977"/>
                  <a:pt x="3780" y="4739"/>
                </a:cubicBezTo>
                <a:cubicBezTo>
                  <a:pt x="3780" y="4842"/>
                  <a:pt x="3786" y="4939"/>
                  <a:pt x="3797" y="5035"/>
                </a:cubicBezTo>
                <a:cubicBezTo>
                  <a:pt x="3813" y="5164"/>
                  <a:pt x="3899" y="5255"/>
                  <a:pt x="4007" y="5255"/>
                </a:cubicBezTo>
                <a:lnTo>
                  <a:pt x="17588" y="5255"/>
                </a:lnTo>
                <a:cubicBezTo>
                  <a:pt x="17695" y="5255"/>
                  <a:pt x="17782" y="5158"/>
                  <a:pt x="17798" y="5035"/>
                </a:cubicBezTo>
                <a:cubicBezTo>
                  <a:pt x="17809" y="4939"/>
                  <a:pt x="17813" y="4842"/>
                  <a:pt x="17813" y="4739"/>
                </a:cubicBezTo>
                <a:cubicBezTo>
                  <a:pt x="17813" y="3971"/>
                  <a:pt x="17502" y="3292"/>
                  <a:pt x="17017" y="2873"/>
                </a:cubicBezTo>
                <a:cubicBezTo>
                  <a:pt x="16748" y="2634"/>
                  <a:pt x="16414" y="2518"/>
                  <a:pt x="16080" y="2518"/>
                </a:cubicBezTo>
                <a:lnTo>
                  <a:pt x="5515" y="2518"/>
                </a:lnTo>
                <a:close/>
                <a:moveTo>
                  <a:pt x="3845" y="5745"/>
                </a:moveTo>
                <a:cubicBezTo>
                  <a:pt x="3598" y="5745"/>
                  <a:pt x="3354" y="5817"/>
                  <a:pt x="3139" y="5959"/>
                </a:cubicBezTo>
                <a:cubicBezTo>
                  <a:pt x="2552" y="6360"/>
                  <a:pt x="2159" y="7108"/>
                  <a:pt x="2159" y="7973"/>
                </a:cubicBezTo>
                <a:cubicBezTo>
                  <a:pt x="2159" y="8231"/>
                  <a:pt x="2197" y="8477"/>
                  <a:pt x="2262" y="8709"/>
                </a:cubicBezTo>
                <a:cubicBezTo>
                  <a:pt x="2299" y="8838"/>
                  <a:pt x="2396" y="8921"/>
                  <a:pt x="2509" y="8921"/>
                </a:cubicBezTo>
                <a:lnTo>
                  <a:pt x="19091" y="8921"/>
                </a:lnTo>
                <a:cubicBezTo>
                  <a:pt x="19204" y="8921"/>
                  <a:pt x="19300" y="8838"/>
                  <a:pt x="19338" y="8709"/>
                </a:cubicBezTo>
                <a:cubicBezTo>
                  <a:pt x="19403" y="8477"/>
                  <a:pt x="19441" y="8231"/>
                  <a:pt x="19441" y="7973"/>
                </a:cubicBezTo>
                <a:cubicBezTo>
                  <a:pt x="19441" y="7108"/>
                  <a:pt x="19041" y="6360"/>
                  <a:pt x="18459" y="5959"/>
                </a:cubicBezTo>
                <a:cubicBezTo>
                  <a:pt x="18244" y="5811"/>
                  <a:pt x="18002" y="5745"/>
                  <a:pt x="17754" y="5745"/>
                </a:cubicBezTo>
                <a:lnTo>
                  <a:pt x="3845" y="5745"/>
                </a:lnTo>
                <a:close/>
                <a:moveTo>
                  <a:pt x="2213" y="9413"/>
                </a:moveTo>
                <a:cubicBezTo>
                  <a:pt x="2024" y="9413"/>
                  <a:pt x="1835" y="9483"/>
                  <a:pt x="1685" y="9625"/>
                </a:cubicBezTo>
                <a:cubicBezTo>
                  <a:pt x="1211" y="10044"/>
                  <a:pt x="910" y="10724"/>
                  <a:pt x="910" y="11479"/>
                </a:cubicBezTo>
                <a:cubicBezTo>
                  <a:pt x="910" y="11931"/>
                  <a:pt x="1018" y="12356"/>
                  <a:pt x="1212" y="12711"/>
                </a:cubicBezTo>
                <a:cubicBezTo>
                  <a:pt x="1266" y="12815"/>
                  <a:pt x="1357" y="12879"/>
                  <a:pt x="1459" y="12879"/>
                </a:cubicBezTo>
                <a:lnTo>
                  <a:pt x="20136" y="12879"/>
                </a:lnTo>
                <a:cubicBezTo>
                  <a:pt x="20238" y="12879"/>
                  <a:pt x="20329" y="12815"/>
                  <a:pt x="20383" y="12711"/>
                </a:cubicBezTo>
                <a:cubicBezTo>
                  <a:pt x="20571" y="12356"/>
                  <a:pt x="20684" y="11931"/>
                  <a:pt x="20684" y="11479"/>
                </a:cubicBezTo>
                <a:cubicBezTo>
                  <a:pt x="20684" y="10704"/>
                  <a:pt x="20366" y="10018"/>
                  <a:pt x="19881" y="9599"/>
                </a:cubicBezTo>
                <a:cubicBezTo>
                  <a:pt x="19736" y="9476"/>
                  <a:pt x="19559" y="9413"/>
                  <a:pt x="19382" y="9413"/>
                </a:cubicBezTo>
                <a:lnTo>
                  <a:pt x="2213" y="9413"/>
                </a:lnTo>
                <a:close/>
                <a:moveTo>
                  <a:pt x="1351" y="13363"/>
                </a:moveTo>
                <a:cubicBezTo>
                  <a:pt x="1098" y="13363"/>
                  <a:pt x="851" y="13487"/>
                  <a:pt x="673" y="13706"/>
                </a:cubicBezTo>
                <a:cubicBezTo>
                  <a:pt x="345" y="14119"/>
                  <a:pt x="140" y="14680"/>
                  <a:pt x="140" y="15300"/>
                </a:cubicBezTo>
                <a:cubicBezTo>
                  <a:pt x="140" y="15855"/>
                  <a:pt x="301" y="16364"/>
                  <a:pt x="576" y="16764"/>
                </a:cubicBezTo>
                <a:cubicBezTo>
                  <a:pt x="672" y="16906"/>
                  <a:pt x="812" y="16984"/>
                  <a:pt x="958" y="16984"/>
                </a:cubicBezTo>
                <a:lnTo>
                  <a:pt x="20630" y="16984"/>
                </a:lnTo>
                <a:cubicBezTo>
                  <a:pt x="20781" y="16984"/>
                  <a:pt x="20926" y="16900"/>
                  <a:pt x="21017" y="16758"/>
                </a:cubicBezTo>
                <a:cubicBezTo>
                  <a:pt x="21287" y="16358"/>
                  <a:pt x="21448" y="15855"/>
                  <a:pt x="21448" y="15300"/>
                </a:cubicBezTo>
                <a:cubicBezTo>
                  <a:pt x="21448" y="14680"/>
                  <a:pt x="21245" y="14119"/>
                  <a:pt x="20916" y="13706"/>
                </a:cubicBezTo>
                <a:cubicBezTo>
                  <a:pt x="20739" y="13487"/>
                  <a:pt x="20495" y="13363"/>
                  <a:pt x="20237" y="13363"/>
                </a:cubicBezTo>
                <a:lnTo>
                  <a:pt x="1351" y="13363"/>
                </a:lnTo>
                <a:close/>
                <a:moveTo>
                  <a:pt x="921" y="17474"/>
                </a:moveTo>
                <a:cubicBezTo>
                  <a:pt x="791" y="17474"/>
                  <a:pt x="667" y="17534"/>
                  <a:pt x="576" y="17644"/>
                </a:cubicBezTo>
                <a:cubicBezTo>
                  <a:pt x="220" y="18064"/>
                  <a:pt x="0" y="18650"/>
                  <a:pt x="0" y="19302"/>
                </a:cubicBezTo>
                <a:cubicBezTo>
                  <a:pt x="5" y="20580"/>
                  <a:pt x="899" y="21600"/>
                  <a:pt x="1966" y="21600"/>
                </a:cubicBezTo>
                <a:lnTo>
                  <a:pt x="9424" y="21600"/>
                </a:lnTo>
                <a:lnTo>
                  <a:pt x="9424" y="20303"/>
                </a:lnTo>
                <a:cubicBezTo>
                  <a:pt x="9424" y="19393"/>
                  <a:pt x="10038" y="18657"/>
                  <a:pt x="10797" y="18657"/>
                </a:cubicBezTo>
                <a:cubicBezTo>
                  <a:pt x="11557" y="18657"/>
                  <a:pt x="12171" y="19393"/>
                  <a:pt x="12171" y="20303"/>
                </a:cubicBezTo>
                <a:lnTo>
                  <a:pt x="12171" y="21600"/>
                </a:lnTo>
                <a:lnTo>
                  <a:pt x="19629" y="21600"/>
                </a:lnTo>
                <a:cubicBezTo>
                  <a:pt x="20695" y="21600"/>
                  <a:pt x="21589" y="20580"/>
                  <a:pt x="21595" y="19302"/>
                </a:cubicBezTo>
                <a:cubicBezTo>
                  <a:pt x="21600" y="18657"/>
                  <a:pt x="21380" y="18070"/>
                  <a:pt x="21024" y="17650"/>
                </a:cubicBezTo>
                <a:cubicBezTo>
                  <a:pt x="20933" y="17540"/>
                  <a:pt x="20803" y="17474"/>
                  <a:pt x="20674" y="17474"/>
                </a:cubicBezTo>
                <a:lnTo>
                  <a:pt x="921" y="17474"/>
                </a:lnTo>
                <a:close/>
              </a:path>
            </a:pathLst>
          </a:custGeom>
          <a:blipFill>
            <a:blip r:embed="rId4"/>
            <a:stretch>
              <a:fillRect/>
            </a:stretch>
          </a:blipFill>
          <a:ln w="12700">
            <a:miter lim="400000"/>
          </a:ln>
        </p:spPr>
        <p:txBody>
          <a:bodyPr lIns="25400" tIns="25400" rIns="25400" bIns="25400" anchor="ctr"/>
          <a:lstStyle/>
          <a:p>
            <a:pPr algn="ctr" defTabSz="412750" hangingPunct="0">
              <a:defRPr sz="3600" cap="all" baseline="-11111">
                <a:solidFill>
                  <a:srgbClr val="FFFFFF"/>
                </a:solidFill>
                <a:latin typeface="+mn-lt"/>
                <a:ea typeface="+mn-ea"/>
                <a:cs typeface="+mn-cs"/>
                <a:sym typeface="DIN Condensed Bold"/>
              </a:defRPr>
            </a:pPr>
            <a:endParaRPr kern="0" cap="all" baseline="-11111">
              <a:solidFill>
                <a:srgbClr val="FFFFFF"/>
              </a:solidFill>
              <a:latin typeface="DIN Condensed Bold"/>
              <a:sym typeface="DIN Condensed Bold"/>
            </a:endParaRPr>
          </a:p>
        </p:txBody>
      </p:sp>
      <p:pic>
        <p:nvPicPr>
          <p:cNvPr id="26" name="noun_moon-rover_1652608_031f43.png" descr="noun_moon-rover_1652608_031f43.png">
            <a:extLst>
              <a:ext uri="{FF2B5EF4-FFF2-40B4-BE49-F238E27FC236}">
                <a16:creationId xmlns:a16="http://schemas.microsoft.com/office/drawing/2014/main" id="{FB5BADE9-AEDA-644D-891A-CEF495AC14B4}"/>
              </a:ext>
            </a:extLst>
          </p:cNvPr>
          <p:cNvPicPr>
            <a:picLocks noChangeAspect="1"/>
          </p:cNvPicPr>
          <p:nvPr/>
        </p:nvPicPr>
        <p:blipFill>
          <a:blip r:embed="rId5"/>
          <a:stretch>
            <a:fillRect/>
          </a:stretch>
        </p:blipFill>
        <p:spPr>
          <a:xfrm>
            <a:off x="4648453" y="1136145"/>
            <a:ext cx="1242019" cy="1242019"/>
          </a:xfrm>
          <a:prstGeom prst="rect">
            <a:avLst/>
          </a:prstGeom>
          <a:ln w="12700">
            <a:miter lim="400000"/>
          </a:ln>
        </p:spPr>
      </p:pic>
      <p:sp>
        <p:nvSpPr>
          <p:cNvPr id="27" name="Line">
            <a:extLst>
              <a:ext uri="{FF2B5EF4-FFF2-40B4-BE49-F238E27FC236}">
                <a16:creationId xmlns:a16="http://schemas.microsoft.com/office/drawing/2014/main" id="{FA7B644D-90BF-1549-BE40-894034EF3647}"/>
              </a:ext>
            </a:extLst>
          </p:cNvPr>
          <p:cNvSpPr/>
          <p:nvPr/>
        </p:nvSpPr>
        <p:spPr>
          <a:xfrm flipV="1">
            <a:off x="2413131" y="1220029"/>
            <a:ext cx="1" cy="5404286"/>
          </a:xfrm>
          <a:prstGeom prst="line">
            <a:avLst/>
          </a:prstGeom>
          <a:ln w="50800">
            <a:solidFill>
              <a:srgbClr val="DCDEE0"/>
            </a:solidFill>
            <a:miter lim="400000"/>
          </a:ln>
        </p:spPr>
        <p:txBody>
          <a:bodyPr lIns="25400" tIns="25400" rIns="25400" bIns="25400" anchor="ctr"/>
          <a:lstStyle/>
          <a:p>
            <a:pPr defTabSz="412750" hangingPunct="0">
              <a:spcBef>
                <a:spcPts val="1000"/>
              </a:spcBef>
              <a:defRPr sz="3200" b="1" cap="all" baseline="-31250">
                <a:solidFill>
                  <a:srgbClr val="0D213E"/>
                </a:solidFill>
                <a:latin typeface="Helvetica"/>
                <a:ea typeface="Helvetica"/>
                <a:cs typeface="Helvetica"/>
                <a:sym typeface="Helvetica"/>
              </a:defRPr>
            </a:pPr>
            <a:endParaRPr sz="1600" b="1" kern="0" cap="all" baseline="-31250">
              <a:solidFill>
                <a:srgbClr val="0D213E"/>
              </a:solidFill>
              <a:latin typeface="Helvetica"/>
              <a:sym typeface="Helvetica"/>
            </a:endParaRPr>
          </a:p>
        </p:txBody>
      </p:sp>
      <p:sp>
        <p:nvSpPr>
          <p:cNvPr id="28" name="The Cloud">
            <a:extLst>
              <a:ext uri="{FF2B5EF4-FFF2-40B4-BE49-F238E27FC236}">
                <a16:creationId xmlns:a16="http://schemas.microsoft.com/office/drawing/2014/main" id="{9188AB6B-E682-EB45-972D-538704BACA1D}"/>
              </a:ext>
            </a:extLst>
          </p:cNvPr>
          <p:cNvSpPr txBox="1"/>
          <p:nvPr/>
        </p:nvSpPr>
        <p:spPr>
          <a:xfrm>
            <a:off x="743702" y="2848048"/>
            <a:ext cx="1469201" cy="4206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anchor="ctr">
            <a:spAutoFit/>
          </a:bodyPr>
          <a:lstStyle>
            <a:lvl1pPr>
              <a:defRPr sz="6000">
                <a:solidFill>
                  <a:schemeClr val="accent1">
                    <a:hueOff val="273561"/>
                    <a:satOff val="2937"/>
                    <a:lumOff val="-22233"/>
                  </a:schemeClr>
                </a:solidFill>
                <a:latin typeface="Helvetica"/>
                <a:ea typeface="Helvetica"/>
                <a:cs typeface="Helvetica"/>
                <a:sym typeface="Helvetica"/>
              </a:defRPr>
            </a:lvl1pPr>
          </a:lstStyle>
          <a:p>
            <a:pPr algn="ctr" defTabSz="412750" hangingPunct="0">
              <a:spcBef>
                <a:spcPts val="800"/>
              </a:spcBef>
            </a:pPr>
            <a:r>
              <a:rPr sz="2400" kern="0" dirty="0">
                <a:solidFill>
                  <a:srgbClr val="0365C0">
                    <a:hueOff val="273561"/>
                    <a:satOff val="2937"/>
                    <a:lumOff val="-22233"/>
                  </a:srgbClr>
                </a:solidFill>
              </a:rPr>
              <a:t>The Cloud</a:t>
            </a:r>
          </a:p>
        </p:txBody>
      </p:sp>
      <p:sp>
        <p:nvSpPr>
          <p:cNvPr id="29" name="The Internet of things">
            <a:extLst>
              <a:ext uri="{FF2B5EF4-FFF2-40B4-BE49-F238E27FC236}">
                <a16:creationId xmlns:a16="http://schemas.microsoft.com/office/drawing/2014/main" id="{DA8C291D-4A5E-014D-A7BE-9FEB0F7B3C16}"/>
              </a:ext>
            </a:extLst>
          </p:cNvPr>
          <p:cNvSpPr txBox="1"/>
          <p:nvPr/>
        </p:nvSpPr>
        <p:spPr>
          <a:xfrm>
            <a:off x="6760439" y="3465636"/>
            <a:ext cx="2030431" cy="91307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lvl1pPr>
              <a:defRPr sz="6000">
                <a:solidFill>
                  <a:schemeClr val="accent1">
                    <a:hueOff val="273561"/>
                    <a:satOff val="2937"/>
                    <a:lumOff val="-22233"/>
                  </a:schemeClr>
                </a:solidFill>
                <a:latin typeface="Helvetica"/>
                <a:ea typeface="Helvetica"/>
                <a:cs typeface="Helvetica"/>
                <a:sym typeface="Helvetica"/>
              </a:defRPr>
            </a:lvl1pPr>
          </a:lstStyle>
          <a:p>
            <a:pPr algn="ctr" defTabSz="412750" hangingPunct="0">
              <a:spcBef>
                <a:spcPts val="800"/>
              </a:spcBef>
            </a:pPr>
            <a:r>
              <a:rPr sz="2800" kern="0" dirty="0">
                <a:solidFill>
                  <a:srgbClr val="0365C0">
                    <a:hueOff val="273561"/>
                    <a:satOff val="2937"/>
                    <a:lumOff val="-22233"/>
                  </a:srgbClr>
                </a:solidFill>
              </a:rPr>
              <a:t>The Internet of things</a:t>
            </a:r>
          </a:p>
        </p:txBody>
      </p:sp>
      <p:sp>
        <p:nvSpPr>
          <p:cNvPr id="32" name="Line">
            <a:extLst>
              <a:ext uri="{FF2B5EF4-FFF2-40B4-BE49-F238E27FC236}">
                <a16:creationId xmlns:a16="http://schemas.microsoft.com/office/drawing/2014/main" id="{99ECD6B4-2E99-8142-8041-3E9280ED5B35}"/>
              </a:ext>
            </a:extLst>
          </p:cNvPr>
          <p:cNvSpPr/>
          <p:nvPr/>
        </p:nvSpPr>
        <p:spPr>
          <a:xfrm>
            <a:off x="3683773" y="4929935"/>
            <a:ext cx="1657221" cy="471446"/>
          </a:xfrm>
          <a:prstGeom prst="line">
            <a:avLst/>
          </a:prstGeom>
          <a:ln w="177800">
            <a:solidFill>
              <a:schemeClr val="accent1">
                <a:satOff val="-3355"/>
                <a:lumOff val="26614"/>
              </a:schemeClr>
            </a:solidFill>
            <a:miter lim="400000"/>
          </a:ln>
        </p:spPr>
        <p:txBody>
          <a:bodyPr lIns="25400" tIns="25400" rIns="25400" bIns="25400" anchor="ctr"/>
          <a:lstStyle/>
          <a:p>
            <a:pPr defTabSz="412750" hangingPunct="0">
              <a:spcBef>
                <a:spcPts val="1000"/>
              </a:spcBef>
              <a:defRPr sz="3200" b="1" cap="all" baseline="-31250">
                <a:solidFill>
                  <a:srgbClr val="0D213E"/>
                </a:solidFill>
                <a:latin typeface="Helvetica"/>
                <a:ea typeface="Helvetica"/>
                <a:cs typeface="Helvetica"/>
                <a:sym typeface="Helvetica"/>
              </a:defRPr>
            </a:pPr>
            <a:endParaRPr sz="1600" b="1" kern="0" cap="all" baseline="-31250">
              <a:solidFill>
                <a:srgbClr val="0D213E"/>
              </a:solidFill>
              <a:latin typeface="Helvetica"/>
              <a:sym typeface="Helvetica"/>
            </a:endParaRPr>
          </a:p>
        </p:txBody>
      </p:sp>
      <p:sp>
        <p:nvSpPr>
          <p:cNvPr id="39" name="The “Edge”">
            <a:extLst>
              <a:ext uri="{FF2B5EF4-FFF2-40B4-BE49-F238E27FC236}">
                <a16:creationId xmlns:a16="http://schemas.microsoft.com/office/drawing/2014/main" id="{2497E385-6F17-134C-AE6F-218357258991}"/>
              </a:ext>
            </a:extLst>
          </p:cNvPr>
          <p:cNvSpPr txBox="1"/>
          <p:nvPr/>
        </p:nvSpPr>
        <p:spPr>
          <a:xfrm rot="16200839">
            <a:off x="1746433" y="3461495"/>
            <a:ext cx="2612220" cy="59503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a:defRPr sz="6000">
                <a:solidFill>
                  <a:schemeClr val="accent1">
                    <a:hueOff val="273561"/>
                    <a:satOff val="2937"/>
                    <a:lumOff val="-22233"/>
                  </a:schemeClr>
                </a:solidFill>
                <a:latin typeface="Helvetica"/>
                <a:ea typeface="Helvetica"/>
                <a:cs typeface="Helvetica"/>
                <a:sym typeface="Helvetica"/>
              </a:defRPr>
            </a:lvl1pPr>
          </a:lstStyle>
          <a:p>
            <a:r>
              <a:rPr sz="3200" dirty="0"/>
              <a:t>The “Edge”</a:t>
            </a:r>
          </a:p>
        </p:txBody>
      </p:sp>
      <p:pic>
        <p:nvPicPr>
          <p:cNvPr id="40" name="noun_Server_1428790.png" descr="noun_Server_1428790.png">
            <a:extLst>
              <a:ext uri="{FF2B5EF4-FFF2-40B4-BE49-F238E27FC236}">
                <a16:creationId xmlns:a16="http://schemas.microsoft.com/office/drawing/2014/main" id="{8CEE1889-70B2-B04A-930A-C8588F88BC14}"/>
              </a:ext>
            </a:extLst>
          </p:cNvPr>
          <p:cNvPicPr>
            <a:picLocks noChangeAspect="1"/>
          </p:cNvPicPr>
          <p:nvPr/>
        </p:nvPicPr>
        <p:blipFill>
          <a:blip r:embed="rId6"/>
          <a:stretch>
            <a:fillRect/>
          </a:stretch>
        </p:blipFill>
        <p:spPr>
          <a:xfrm>
            <a:off x="2221959" y="976501"/>
            <a:ext cx="1629493" cy="1629494"/>
          </a:xfrm>
          <a:prstGeom prst="rect">
            <a:avLst/>
          </a:prstGeom>
          <a:ln w="12700">
            <a:miter lim="400000"/>
          </a:ln>
        </p:spPr>
      </p:pic>
      <p:sp>
        <p:nvSpPr>
          <p:cNvPr id="37" name="Line">
            <a:extLst>
              <a:ext uri="{FF2B5EF4-FFF2-40B4-BE49-F238E27FC236}">
                <a16:creationId xmlns:a16="http://schemas.microsoft.com/office/drawing/2014/main" id="{4839A059-F41E-B045-B497-B30211F5AD52}"/>
              </a:ext>
            </a:extLst>
          </p:cNvPr>
          <p:cNvSpPr/>
          <p:nvPr/>
        </p:nvSpPr>
        <p:spPr>
          <a:xfrm flipH="1" flipV="1">
            <a:off x="3661715" y="1220029"/>
            <a:ext cx="70775" cy="5347582"/>
          </a:xfrm>
          <a:prstGeom prst="line">
            <a:avLst/>
          </a:prstGeom>
          <a:ln w="63500">
            <a:solidFill>
              <a:srgbClr val="DCDEE0"/>
            </a:solidFill>
            <a:custDash>
              <a:ds d="200000" sp="200000"/>
            </a:custDash>
            <a:miter lim="400000"/>
          </a:ln>
        </p:spPr>
        <p:txBody>
          <a:bodyPr lIns="50800" tIns="50800" rIns="50800" bIns="50800" anchor="ctr"/>
          <a:lstStyle/>
          <a:p>
            <a:pPr algn="l">
              <a:spcBef>
                <a:spcPts val="2000"/>
              </a:spcBef>
              <a:defRPr sz="3200" b="1" cap="all" baseline="-31250">
                <a:solidFill>
                  <a:srgbClr val="0D213E"/>
                </a:solidFill>
                <a:latin typeface="Helvetica"/>
                <a:ea typeface="Helvetica"/>
                <a:cs typeface="Helvetica"/>
                <a:sym typeface="Helvetica"/>
              </a:defRPr>
            </a:pPr>
            <a:endParaRPr/>
          </a:p>
        </p:txBody>
      </p:sp>
    </p:spTree>
    <p:extLst>
      <p:ext uri="{BB962C8B-B14F-4D97-AF65-F5344CB8AC3E}">
        <p14:creationId xmlns:p14="http://schemas.microsoft.com/office/powerpoint/2010/main" val="823270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lt">
                                    <p:tmAbs val="100"/>
                                  </p:iterate>
                                  <p:childTnLst>
                                    <p:set>
                                      <p:cBhvr>
                                        <p:cTn id="6" fill="hold"/>
                                        <p:tgtEl>
                                          <p:spTgt spid="28"/>
                                        </p:tgtEl>
                                        <p:attrNameLst>
                                          <p:attrName>style.visibility</p:attrName>
                                        </p:attrNameLst>
                                      </p:cBhvr>
                                      <p:to>
                                        <p:strVal val="visible"/>
                                      </p:to>
                                    </p:set>
                                  </p:childTnLst>
                                </p:cTn>
                              </p:par>
                            </p:childTnLst>
                          </p:cTn>
                        </p:par>
                        <p:par>
                          <p:cTn id="7" fill="hold">
                            <p:stCondLst>
                              <p:cond delay="700"/>
                            </p:stCondLst>
                            <p:childTnLst>
                              <p:par>
                                <p:cTn id="8" presetID="1" presetClass="entr" presetSubtype="0" fill="hold" grpId="0" nodeType="afterEffect">
                                  <p:stCondLst>
                                    <p:cond delay="0"/>
                                  </p:stCondLst>
                                  <p:iterate type="lt">
                                    <p:tmAbs val="100"/>
                                  </p:iterate>
                                  <p:childTnLst>
                                    <p:set>
                                      <p:cBhvr>
                                        <p:cTn id="9" fill="hold"/>
                                        <p:tgtEl>
                                          <p:spTgt spid="29"/>
                                        </p:tgtEl>
                                        <p:attrNameLst>
                                          <p:attrName>style.visibility</p:attrName>
                                        </p:attrNameLst>
                                      </p:cBhvr>
                                      <p:to>
                                        <p:strVal val="visible"/>
                                      </p:to>
                                    </p:set>
                                  </p:childTnLst>
                                </p:cTn>
                              </p:par>
                            </p:childTnLst>
                          </p:cTn>
                        </p:par>
                        <p:par>
                          <p:cTn id="10" fill="hold">
                            <p:stCondLst>
                              <p:cond delay="2500"/>
                            </p:stCondLst>
                            <p:childTnLst>
                              <p:par>
                                <p:cTn id="11" presetID="1" presetClass="entr" presetSubtype="0" fill="hold" grpId="0" nodeType="afterEffect">
                                  <p:stCondLst>
                                    <p:cond delay="0"/>
                                  </p:stCondLst>
                                  <p:iterate type="lt">
                                    <p:tmAbs val="100"/>
                                  </p:iterate>
                                  <p:childTnLst>
                                    <p:set>
                                      <p:cBhvr>
                                        <p:cTn id="12" fill="hold"/>
                                        <p:tgtEl>
                                          <p:spTgt spid="3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0" presetClass="entr" fill="hold" grpId="0" nodeType="clickEffect">
                                  <p:stCondLst>
                                    <p:cond delay="0"/>
                                  </p:stCondLst>
                                  <p:iterate>
                                    <p:tmAbs val="0"/>
                                  </p:iterate>
                                  <p:childTnLst>
                                    <p:set>
                                      <p:cBhvr>
                                        <p:cTn id="16" fill="hold"/>
                                        <p:tgtEl>
                                          <p:spTgt spid="40"/>
                                        </p:tgtEl>
                                        <p:attrNameLst>
                                          <p:attrName>style.visibility</p:attrName>
                                        </p:attrNameLst>
                                      </p:cBhvr>
                                      <p:to>
                                        <p:strVal val="visible"/>
                                      </p:to>
                                    </p:set>
                                    <p:animEffect transition="in" filter="fade">
                                      <p:cBhvr>
                                        <p:cTn id="17" dur="1000"/>
                                        <p:tgtEl>
                                          <p:spTgt spid="40"/>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xit" fill="hold" grpId="0" nodeType="clickEffect">
                                  <p:stCondLst>
                                    <p:cond delay="0"/>
                                  </p:stCondLst>
                                  <p:iterate>
                                    <p:tmAbs val="0"/>
                                  </p:iterate>
                                  <p:childTnLst>
                                    <p:animEffect transition="out" filter="dissolve">
                                      <p:cBhvr>
                                        <p:cTn id="21" dur="2000" fill="hold"/>
                                        <p:tgtEl>
                                          <p:spTgt spid="37"/>
                                        </p:tgtEl>
                                      </p:cBhvr>
                                    </p:animEffect>
                                    <p:set>
                                      <p:cBhvr>
                                        <p:cTn id="22" fill="hold">
                                          <p:stCondLst>
                                            <p:cond delay="1999"/>
                                          </p:stCondLst>
                                        </p:cTn>
                                        <p:tgtEl>
                                          <p:spTgt spid="3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advAuto="0"/>
      <p:bldP spid="29" grpId="0" animBg="1" advAuto="0"/>
      <p:bldP spid="39" grpId="0" animBg="1" advAuto="0"/>
      <p:bldP spid="40" grpId="0" animBg="1" advAuto="0"/>
      <p:bldP spid="37" grpId="0" animBg="1" advAuto="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6">
            <a:extLst>
              <a:ext uri="{FF2B5EF4-FFF2-40B4-BE49-F238E27FC236}">
                <a16:creationId xmlns:a16="http://schemas.microsoft.com/office/drawing/2014/main" id="{3C6FFACE-3F66-E448-A6A7-6A50FDBFBE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50533" y="1536019"/>
            <a:ext cx="1892981" cy="1892981"/>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6">
            <a:extLst>
              <a:ext uri="{FF2B5EF4-FFF2-40B4-BE49-F238E27FC236}">
                <a16:creationId xmlns:a16="http://schemas.microsoft.com/office/drawing/2014/main" id="{1777773B-63D2-BC4E-8AD8-DD7DA39F22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8765" y="5218544"/>
            <a:ext cx="1892981" cy="1892981"/>
          </a:xfrm>
          <a:prstGeom prst="rect">
            <a:avLst/>
          </a:prstGeom>
          <a:noFill/>
          <a:extLst>
            <a:ext uri="{909E8E84-426E-40DD-AFC4-6F175D3DCCD1}">
              <a14:hiddenFill xmlns:a14="http://schemas.microsoft.com/office/drawing/2010/main">
                <a:solidFill>
                  <a:srgbClr val="FFFFFF"/>
                </a:solidFill>
              </a14:hiddenFill>
            </a:ext>
          </a:extLst>
        </p:spPr>
      </p:pic>
      <p:pic>
        <p:nvPicPr>
          <p:cNvPr id="647" name="Connection Line" descr="Connection Line"/>
          <p:cNvPicPr>
            <a:picLocks/>
          </p:cNvPicPr>
          <p:nvPr/>
        </p:nvPicPr>
        <p:blipFill>
          <a:blip r:embed="rId4"/>
          <a:stretch>
            <a:fillRect/>
          </a:stretch>
        </p:blipFill>
        <p:spPr>
          <a:xfrm>
            <a:off x="1700984" y="3999365"/>
            <a:ext cx="2010044" cy="1804048"/>
          </a:xfrm>
          <a:prstGeom prst="rect">
            <a:avLst/>
          </a:prstGeom>
        </p:spPr>
      </p:pic>
      <p:pic>
        <p:nvPicPr>
          <p:cNvPr id="624" name="Oval Oval" descr="Oval Oval"/>
          <p:cNvPicPr>
            <a:picLocks/>
          </p:cNvPicPr>
          <p:nvPr/>
        </p:nvPicPr>
        <p:blipFill>
          <a:blip r:embed="rId5"/>
          <a:stretch>
            <a:fillRect/>
          </a:stretch>
        </p:blipFill>
        <p:spPr>
          <a:xfrm rot="4880651">
            <a:off x="4933679" y="382070"/>
            <a:ext cx="3809412" cy="8805672"/>
          </a:xfrm>
          <a:prstGeom prst="rect">
            <a:avLst/>
          </a:prstGeom>
        </p:spPr>
      </p:pic>
      <p:pic>
        <p:nvPicPr>
          <p:cNvPr id="628" name="Oval Oval" descr="Oval Oval"/>
          <p:cNvPicPr>
            <a:picLocks/>
          </p:cNvPicPr>
          <p:nvPr/>
        </p:nvPicPr>
        <p:blipFill>
          <a:blip r:embed="rId6"/>
          <a:stretch>
            <a:fillRect/>
          </a:stretch>
        </p:blipFill>
        <p:spPr>
          <a:xfrm rot="3674365">
            <a:off x="3937221" y="221842"/>
            <a:ext cx="1617392" cy="4548747"/>
          </a:xfrm>
          <a:prstGeom prst="rect">
            <a:avLst/>
          </a:prstGeom>
        </p:spPr>
      </p:pic>
      <p:sp>
        <p:nvSpPr>
          <p:cNvPr id="604" name="Local Development, Cloud Training and Deployment"/>
          <p:cNvSpPr txBox="1">
            <a:spLocks noGrp="1"/>
          </p:cNvSpPr>
          <p:nvPr>
            <p:ph type="title"/>
          </p:nvPr>
        </p:nvSpPr>
        <p:spPr>
          <a:prstGeom prst="rect">
            <a:avLst/>
          </a:prstGeom>
        </p:spPr>
        <p:txBody>
          <a:bodyPr>
            <a:normAutofit fontScale="90000"/>
          </a:bodyPr>
          <a:lstStyle/>
          <a:p>
            <a:r>
              <a:t>Local Development, Cloud Training and Deployment</a:t>
            </a:r>
          </a:p>
        </p:txBody>
      </p:sp>
      <p:pic>
        <p:nvPicPr>
          <p:cNvPr id="605" name="Oval Oval" descr="Oval Oval"/>
          <p:cNvPicPr>
            <a:picLocks/>
          </p:cNvPicPr>
          <p:nvPr/>
        </p:nvPicPr>
        <p:blipFill>
          <a:blip r:embed="rId7"/>
          <a:stretch>
            <a:fillRect/>
          </a:stretch>
        </p:blipFill>
        <p:spPr>
          <a:xfrm>
            <a:off x="3889294" y="2230187"/>
            <a:ext cx="4413412" cy="4348356"/>
          </a:xfrm>
          <a:prstGeom prst="rect">
            <a:avLst/>
          </a:prstGeom>
        </p:spPr>
      </p:pic>
      <p:sp>
        <p:nvSpPr>
          <p:cNvPr id="607" name="Light Bulb"/>
          <p:cNvSpPr/>
          <p:nvPr/>
        </p:nvSpPr>
        <p:spPr>
          <a:xfrm>
            <a:off x="5833232" y="1836040"/>
            <a:ext cx="525537" cy="91125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5" y="0"/>
                  <a:pt x="0" y="2843"/>
                  <a:pt x="0" y="6352"/>
                </a:cubicBezTo>
                <a:cubicBezTo>
                  <a:pt x="0" y="7004"/>
                  <a:pt x="167" y="7633"/>
                  <a:pt x="477" y="8225"/>
                </a:cubicBezTo>
                <a:cubicBezTo>
                  <a:pt x="477" y="8225"/>
                  <a:pt x="477" y="8226"/>
                  <a:pt x="477" y="8227"/>
                </a:cubicBezTo>
                <a:cubicBezTo>
                  <a:pt x="491" y="8261"/>
                  <a:pt x="527" y="8322"/>
                  <a:pt x="579" y="8405"/>
                </a:cubicBezTo>
                <a:cubicBezTo>
                  <a:pt x="693" y="8601"/>
                  <a:pt x="822" y="8793"/>
                  <a:pt x="966" y="8979"/>
                </a:cubicBezTo>
                <a:cubicBezTo>
                  <a:pt x="2223" y="10787"/>
                  <a:pt x="5439" y="15160"/>
                  <a:pt x="5440" y="16141"/>
                </a:cubicBezTo>
                <a:lnTo>
                  <a:pt x="5656" y="16902"/>
                </a:lnTo>
                <a:cubicBezTo>
                  <a:pt x="5656" y="16902"/>
                  <a:pt x="5696" y="16981"/>
                  <a:pt x="5817" y="17079"/>
                </a:cubicBezTo>
                <a:lnTo>
                  <a:pt x="15815" y="17079"/>
                </a:lnTo>
                <a:cubicBezTo>
                  <a:pt x="15936" y="16981"/>
                  <a:pt x="15976" y="16902"/>
                  <a:pt x="15976" y="16902"/>
                </a:cubicBezTo>
                <a:lnTo>
                  <a:pt x="16193" y="16141"/>
                </a:lnTo>
                <a:cubicBezTo>
                  <a:pt x="16193" y="14948"/>
                  <a:pt x="20944" y="8742"/>
                  <a:pt x="21152" y="8227"/>
                </a:cubicBezTo>
                <a:cubicBezTo>
                  <a:pt x="21159" y="8211"/>
                  <a:pt x="21155" y="8198"/>
                  <a:pt x="21141" y="8188"/>
                </a:cubicBezTo>
                <a:cubicBezTo>
                  <a:pt x="21438" y="7607"/>
                  <a:pt x="21600" y="6990"/>
                  <a:pt x="21600" y="6352"/>
                </a:cubicBezTo>
                <a:cubicBezTo>
                  <a:pt x="21600" y="2843"/>
                  <a:pt x="16765" y="0"/>
                  <a:pt x="10800" y="0"/>
                </a:cubicBezTo>
                <a:close/>
                <a:moveTo>
                  <a:pt x="5943" y="17697"/>
                </a:moveTo>
                <a:cubicBezTo>
                  <a:pt x="5930" y="17727"/>
                  <a:pt x="5919" y="17758"/>
                  <a:pt x="5919" y="17791"/>
                </a:cubicBezTo>
                <a:lnTo>
                  <a:pt x="5919" y="18399"/>
                </a:lnTo>
                <a:cubicBezTo>
                  <a:pt x="5919" y="18599"/>
                  <a:pt x="6178" y="18765"/>
                  <a:pt x="6510" y="18795"/>
                </a:cubicBezTo>
                <a:cubicBezTo>
                  <a:pt x="6431" y="18855"/>
                  <a:pt x="6382" y="18929"/>
                  <a:pt x="6382" y="19010"/>
                </a:cubicBezTo>
                <a:lnTo>
                  <a:pt x="6382" y="19541"/>
                </a:lnTo>
                <a:cubicBezTo>
                  <a:pt x="6382" y="19736"/>
                  <a:pt x="6656" y="19894"/>
                  <a:pt x="6993" y="19894"/>
                </a:cubicBezTo>
                <a:lnTo>
                  <a:pt x="7186" y="19894"/>
                </a:lnTo>
                <a:lnTo>
                  <a:pt x="7186" y="20380"/>
                </a:lnTo>
                <a:cubicBezTo>
                  <a:pt x="7186" y="20568"/>
                  <a:pt x="7454" y="20721"/>
                  <a:pt x="7780" y="20721"/>
                </a:cubicBezTo>
                <a:lnTo>
                  <a:pt x="8816" y="20721"/>
                </a:lnTo>
                <a:cubicBezTo>
                  <a:pt x="8925" y="21215"/>
                  <a:pt x="9771" y="21600"/>
                  <a:pt x="10800" y="21600"/>
                </a:cubicBezTo>
                <a:cubicBezTo>
                  <a:pt x="11829" y="21600"/>
                  <a:pt x="12675" y="21215"/>
                  <a:pt x="12784" y="20721"/>
                </a:cubicBezTo>
                <a:lnTo>
                  <a:pt x="13820" y="20721"/>
                </a:lnTo>
                <a:cubicBezTo>
                  <a:pt x="14146" y="20721"/>
                  <a:pt x="14414" y="20568"/>
                  <a:pt x="14414" y="20380"/>
                </a:cubicBezTo>
                <a:lnTo>
                  <a:pt x="14414" y="19894"/>
                </a:lnTo>
                <a:lnTo>
                  <a:pt x="14607" y="19894"/>
                </a:lnTo>
                <a:cubicBezTo>
                  <a:pt x="14944" y="19894"/>
                  <a:pt x="15218" y="19736"/>
                  <a:pt x="15218" y="19541"/>
                </a:cubicBezTo>
                <a:lnTo>
                  <a:pt x="15218" y="19010"/>
                </a:lnTo>
                <a:cubicBezTo>
                  <a:pt x="15218" y="18929"/>
                  <a:pt x="15169" y="18855"/>
                  <a:pt x="15090" y="18795"/>
                </a:cubicBezTo>
                <a:cubicBezTo>
                  <a:pt x="15422" y="18765"/>
                  <a:pt x="15681" y="18599"/>
                  <a:pt x="15681" y="18399"/>
                </a:cubicBezTo>
                <a:lnTo>
                  <a:pt x="15681" y="17791"/>
                </a:lnTo>
                <a:cubicBezTo>
                  <a:pt x="15681" y="17758"/>
                  <a:pt x="15670" y="17727"/>
                  <a:pt x="15657" y="17697"/>
                </a:cubicBezTo>
                <a:lnTo>
                  <a:pt x="5943" y="17697"/>
                </a:lnTo>
                <a:close/>
              </a:path>
            </a:pathLst>
          </a:custGeom>
          <a:blipFill>
            <a:blip r:embed="rId8"/>
            <a:stretch>
              <a:fillRect/>
            </a:stretch>
          </a:blipFill>
          <a:ln w="12700">
            <a:miter lim="400000"/>
          </a:ln>
        </p:spPr>
        <p:txBody>
          <a:bodyPr lIns="25400" tIns="25400" rIns="25400" bIns="25400" anchor="ctr"/>
          <a:lstStyle/>
          <a:p>
            <a:pPr>
              <a:defRPr sz="3600" cap="all" baseline="-11111">
                <a:solidFill>
                  <a:srgbClr val="FFFFFF"/>
                </a:solidFill>
                <a:latin typeface="+mn-lt"/>
                <a:ea typeface="+mn-ea"/>
                <a:cs typeface="+mn-cs"/>
                <a:sym typeface="DIN Condensed Bold"/>
              </a:defRPr>
            </a:pPr>
            <a:endParaRPr/>
          </a:p>
        </p:txBody>
      </p:sp>
      <p:sp>
        <p:nvSpPr>
          <p:cNvPr id="608" name="Define Task"/>
          <p:cNvSpPr txBox="1"/>
          <p:nvPr/>
        </p:nvSpPr>
        <p:spPr>
          <a:xfrm>
            <a:off x="5472703" y="1450664"/>
            <a:ext cx="966611" cy="26674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a:solidFill>
                  <a:schemeClr val="accent1">
                    <a:hueOff val="273561"/>
                    <a:satOff val="2937"/>
                    <a:lumOff val="-22233"/>
                  </a:schemeClr>
                </a:solidFill>
                <a:latin typeface="Helvetica"/>
                <a:ea typeface="Helvetica"/>
                <a:cs typeface="Helvetica"/>
                <a:sym typeface="Helvetica"/>
              </a:defRPr>
            </a:lvl1pPr>
          </a:lstStyle>
          <a:p>
            <a:r>
              <a:rPr sz="1400">
                <a:latin typeface="Barlow" pitchFamily="2" charset="77"/>
              </a:rPr>
              <a:t>Define Task</a:t>
            </a:r>
          </a:p>
        </p:txBody>
      </p:sp>
      <p:pic>
        <p:nvPicPr>
          <p:cNvPr id="609" name="Oval Oval" descr="Oval Oval"/>
          <p:cNvPicPr>
            <a:picLocks/>
          </p:cNvPicPr>
          <p:nvPr/>
        </p:nvPicPr>
        <p:blipFill>
          <a:blip r:embed="rId9"/>
          <a:stretch>
            <a:fillRect/>
          </a:stretch>
        </p:blipFill>
        <p:spPr>
          <a:xfrm>
            <a:off x="3895734" y="3058612"/>
            <a:ext cx="2731480" cy="2691506"/>
          </a:xfrm>
          <a:prstGeom prst="rect">
            <a:avLst/>
          </a:prstGeom>
        </p:spPr>
      </p:pic>
      <p:pic>
        <p:nvPicPr>
          <p:cNvPr id="611" name="Oval Oval" descr="Oval Oval"/>
          <p:cNvPicPr>
            <a:picLocks/>
          </p:cNvPicPr>
          <p:nvPr/>
        </p:nvPicPr>
        <p:blipFill>
          <a:blip r:embed="rId10"/>
          <a:stretch>
            <a:fillRect/>
          </a:stretch>
        </p:blipFill>
        <p:spPr>
          <a:xfrm>
            <a:off x="3892662" y="3557922"/>
            <a:ext cx="1717745" cy="1692888"/>
          </a:xfrm>
          <a:prstGeom prst="rect">
            <a:avLst/>
          </a:prstGeom>
        </p:spPr>
      </p:pic>
      <p:sp>
        <p:nvSpPr>
          <p:cNvPr id="613" name="Collect Data"/>
          <p:cNvSpPr txBox="1"/>
          <p:nvPr/>
        </p:nvSpPr>
        <p:spPr>
          <a:xfrm>
            <a:off x="3727359" y="2158297"/>
            <a:ext cx="990656" cy="26674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a:solidFill>
                  <a:schemeClr val="accent1">
                    <a:hueOff val="273561"/>
                    <a:satOff val="2937"/>
                    <a:lumOff val="-22233"/>
                  </a:schemeClr>
                </a:solidFill>
                <a:latin typeface="Helvetica"/>
                <a:ea typeface="Helvetica"/>
                <a:cs typeface="Helvetica"/>
                <a:sym typeface="Helvetica"/>
              </a:defRPr>
            </a:lvl1pPr>
          </a:lstStyle>
          <a:p>
            <a:r>
              <a:rPr sz="1400">
                <a:latin typeface="Barlow" pitchFamily="2" charset="77"/>
              </a:rPr>
              <a:t>Collect Data</a:t>
            </a:r>
          </a:p>
        </p:txBody>
      </p:sp>
      <p:sp>
        <p:nvSpPr>
          <p:cNvPr id="614" name="Prepare Data"/>
          <p:cNvSpPr txBox="1"/>
          <p:nvPr/>
        </p:nvSpPr>
        <p:spPr>
          <a:xfrm>
            <a:off x="2557488" y="3295631"/>
            <a:ext cx="1065997" cy="26674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a:solidFill>
                  <a:schemeClr val="accent1">
                    <a:hueOff val="273561"/>
                    <a:satOff val="2937"/>
                    <a:lumOff val="-22233"/>
                  </a:schemeClr>
                </a:solidFill>
                <a:latin typeface="Helvetica"/>
                <a:ea typeface="Helvetica"/>
                <a:cs typeface="Helvetica"/>
                <a:sym typeface="Helvetica"/>
              </a:defRPr>
            </a:lvl1pPr>
          </a:lstStyle>
          <a:p>
            <a:r>
              <a:rPr sz="1400" dirty="0">
                <a:latin typeface="Barlow" pitchFamily="2" charset="77"/>
              </a:rPr>
              <a:t>Prepare Data</a:t>
            </a:r>
          </a:p>
        </p:txBody>
      </p:sp>
      <p:sp>
        <p:nvSpPr>
          <p:cNvPr id="615" name="Test &amp; Evaluate"/>
          <p:cNvSpPr txBox="1"/>
          <p:nvPr/>
        </p:nvSpPr>
        <p:spPr>
          <a:xfrm>
            <a:off x="2845801" y="5849934"/>
            <a:ext cx="1267976" cy="26674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a:solidFill>
                  <a:schemeClr val="accent1">
                    <a:hueOff val="273561"/>
                    <a:satOff val="2937"/>
                    <a:lumOff val="-22233"/>
                  </a:schemeClr>
                </a:solidFill>
                <a:latin typeface="Helvetica"/>
                <a:ea typeface="Helvetica"/>
                <a:cs typeface="Helvetica"/>
                <a:sym typeface="Helvetica"/>
              </a:defRPr>
            </a:lvl1pPr>
          </a:lstStyle>
          <a:p>
            <a:r>
              <a:rPr sz="1400">
                <a:latin typeface="Barlow" pitchFamily="2" charset="77"/>
              </a:rPr>
              <a:t>Test &amp; Evaluate</a:t>
            </a:r>
          </a:p>
        </p:txBody>
      </p:sp>
      <p:sp>
        <p:nvSpPr>
          <p:cNvPr id="616" name="Train Model"/>
          <p:cNvSpPr txBox="1"/>
          <p:nvPr/>
        </p:nvSpPr>
        <p:spPr>
          <a:xfrm>
            <a:off x="2520268" y="4572783"/>
            <a:ext cx="950581" cy="26674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a:solidFill>
                  <a:schemeClr val="accent1">
                    <a:hueOff val="273561"/>
                    <a:satOff val="2937"/>
                    <a:lumOff val="-22233"/>
                  </a:schemeClr>
                </a:solidFill>
                <a:latin typeface="Helvetica"/>
                <a:ea typeface="Helvetica"/>
                <a:cs typeface="Helvetica"/>
                <a:sym typeface="Helvetica"/>
              </a:defRPr>
            </a:lvl1pPr>
          </a:lstStyle>
          <a:p>
            <a:r>
              <a:rPr sz="1400">
                <a:latin typeface="Barlow" pitchFamily="2" charset="77"/>
              </a:rPr>
              <a:t>Train Model</a:t>
            </a:r>
          </a:p>
        </p:txBody>
      </p:sp>
      <p:sp>
        <p:nvSpPr>
          <p:cNvPr id="617" name="Deploy Model"/>
          <p:cNvSpPr txBox="1"/>
          <p:nvPr/>
        </p:nvSpPr>
        <p:spPr>
          <a:xfrm>
            <a:off x="7855879" y="5849934"/>
            <a:ext cx="1077218" cy="26674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a:solidFill>
                  <a:schemeClr val="accent1">
                    <a:hueOff val="273561"/>
                    <a:satOff val="2937"/>
                    <a:lumOff val="-22233"/>
                  </a:schemeClr>
                </a:solidFill>
                <a:latin typeface="Helvetica"/>
                <a:ea typeface="Helvetica"/>
                <a:cs typeface="Helvetica"/>
                <a:sym typeface="Helvetica"/>
              </a:defRPr>
            </a:lvl1pPr>
          </a:lstStyle>
          <a:p>
            <a:r>
              <a:rPr sz="1400">
                <a:latin typeface="Barlow" pitchFamily="2" charset="77"/>
              </a:rPr>
              <a:t>Deploy Model</a:t>
            </a:r>
          </a:p>
        </p:txBody>
      </p:sp>
      <p:sp>
        <p:nvSpPr>
          <p:cNvPr id="618" name="Maintain, Update &amp; Refine"/>
          <p:cNvSpPr txBox="1"/>
          <p:nvPr/>
        </p:nvSpPr>
        <p:spPr>
          <a:xfrm>
            <a:off x="7942356" y="3187910"/>
            <a:ext cx="1942653" cy="48218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a:defRPr>
                <a:solidFill>
                  <a:schemeClr val="accent1">
                    <a:hueOff val="273561"/>
                    <a:satOff val="2937"/>
                    <a:lumOff val="-22233"/>
                  </a:schemeClr>
                </a:solidFill>
                <a:latin typeface="Helvetica"/>
                <a:ea typeface="Helvetica"/>
                <a:cs typeface="Helvetica"/>
                <a:sym typeface="Helvetica"/>
              </a:defRPr>
            </a:lvl1pPr>
          </a:lstStyle>
          <a:p>
            <a:r>
              <a:rPr sz="1400">
                <a:latin typeface="Barlow" pitchFamily="2" charset="77"/>
              </a:rPr>
              <a:t>Maintain, Update &amp; Refine</a:t>
            </a:r>
          </a:p>
        </p:txBody>
      </p:sp>
      <p:sp>
        <p:nvSpPr>
          <p:cNvPr id="619" name="Tune…"/>
          <p:cNvSpPr txBox="1"/>
          <p:nvPr/>
        </p:nvSpPr>
        <p:spPr>
          <a:xfrm>
            <a:off x="5494732" y="4465062"/>
            <a:ext cx="714939" cy="48218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pPr>
              <a:defRPr>
                <a:solidFill>
                  <a:schemeClr val="accent1">
                    <a:hueOff val="273561"/>
                    <a:satOff val="2937"/>
                    <a:lumOff val="-22233"/>
                  </a:schemeClr>
                </a:solidFill>
                <a:latin typeface="Helvetica"/>
                <a:ea typeface="Helvetica"/>
                <a:cs typeface="Helvetica"/>
                <a:sym typeface="Helvetica"/>
              </a:defRPr>
            </a:pPr>
            <a:r>
              <a:rPr sz="1400">
                <a:latin typeface="Barlow" pitchFamily="2" charset="77"/>
              </a:rPr>
              <a:t>Tune </a:t>
            </a:r>
          </a:p>
          <a:p>
            <a:pPr>
              <a:defRPr>
                <a:solidFill>
                  <a:schemeClr val="accent1">
                    <a:hueOff val="273561"/>
                    <a:satOff val="2937"/>
                    <a:lumOff val="-22233"/>
                  </a:schemeClr>
                </a:solidFill>
                <a:latin typeface="Helvetica"/>
                <a:ea typeface="Helvetica"/>
                <a:cs typeface="Helvetica"/>
                <a:sym typeface="Helvetica"/>
              </a:defRPr>
            </a:pPr>
            <a:r>
              <a:rPr sz="1400">
                <a:latin typeface="Barlow" pitchFamily="2" charset="77"/>
              </a:rPr>
              <a:t>&amp; Refine</a:t>
            </a:r>
          </a:p>
        </p:txBody>
      </p:sp>
      <p:sp>
        <p:nvSpPr>
          <p:cNvPr id="620" name="Explore…"/>
          <p:cNvSpPr txBox="1"/>
          <p:nvPr/>
        </p:nvSpPr>
        <p:spPr>
          <a:xfrm>
            <a:off x="4187948" y="4163275"/>
            <a:ext cx="681277" cy="48218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pPr>
              <a:defRPr>
                <a:solidFill>
                  <a:schemeClr val="accent1">
                    <a:hueOff val="273561"/>
                    <a:satOff val="2937"/>
                    <a:lumOff val="-22233"/>
                  </a:schemeClr>
                </a:solidFill>
                <a:latin typeface="Helvetica"/>
                <a:ea typeface="Helvetica"/>
                <a:cs typeface="Helvetica"/>
                <a:sym typeface="Helvetica"/>
              </a:defRPr>
            </a:pPr>
            <a:r>
              <a:rPr sz="1400" dirty="0">
                <a:latin typeface="Barlow" pitchFamily="2" charset="77"/>
              </a:rPr>
              <a:t>Explore </a:t>
            </a:r>
          </a:p>
          <a:p>
            <a:pPr>
              <a:defRPr>
                <a:solidFill>
                  <a:schemeClr val="accent1">
                    <a:hueOff val="273561"/>
                    <a:satOff val="2937"/>
                    <a:lumOff val="-22233"/>
                  </a:schemeClr>
                </a:solidFill>
                <a:latin typeface="Helvetica"/>
                <a:ea typeface="Helvetica"/>
                <a:cs typeface="Helvetica"/>
                <a:sym typeface="Helvetica"/>
              </a:defRPr>
            </a:pPr>
            <a:r>
              <a:rPr sz="1400" dirty="0">
                <a:latin typeface="Barlow" pitchFamily="2" charset="77"/>
              </a:rPr>
              <a:t>Model</a:t>
            </a:r>
          </a:p>
        </p:txBody>
      </p:sp>
      <p:sp>
        <p:nvSpPr>
          <p:cNvPr id="621" name="Arrow"/>
          <p:cNvSpPr/>
          <p:nvPr/>
        </p:nvSpPr>
        <p:spPr>
          <a:xfrm rot="8738502">
            <a:off x="4124015" y="3617748"/>
            <a:ext cx="369705" cy="199603"/>
          </a:xfrm>
          <a:prstGeom prst="rightArrow">
            <a:avLst>
              <a:gd name="adj1" fmla="val 32000"/>
              <a:gd name="adj2" fmla="val 203605"/>
            </a:avLst>
          </a:prstGeom>
          <a:solidFill>
            <a:schemeClr val="accent1">
              <a:hueOff val="273561"/>
              <a:satOff val="2937"/>
              <a:lumOff val="-22233"/>
            </a:schemeClr>
          </a:solidFill>
          <a:ln w="12700">
            <a:miter lim="400000"/>
          </a:ln>
        </p:spPr>
        <p:txBody>
          <a:bodyPr lIns="25400" tIns="25400" rIns="25400" bIns="25400" anchor="ctr"/>
          <a:lstStyle/>
          <a:p>
            <a:pPr>
              <a:defRPr sz="3600" cap="all" baseline="-33333">
                <a:solidFill>
                  <a:srgbClr val="0D213E"/>
                </a:solidFill>
                <a:latin typeface="+mn-lt"/>
                <a:ea typeface="+mn-ea"/>
                <a:cs typeface="+mn-cs"/>
                <a:sym typeface="DIN Condensed Bold"/>
              </a:defRPr>
            </a:pPr>
            <a:endParaRPr/>
          </a:p>
        </p:txBody>
      </p:sp>
      <p:sp>
        <p:nvSpPr>
          <p:cNvPr id="622" name="Arrow"/>
          <p:cNvSpPr/>
          <p:nvPr/>
        </p:nvSpPr>
        <p:spPr>
          <a:xfrm rot="8315024">
            <a:off x="4229812" y="3268827"/>
            <a:ext cx="369706" cy="199603"/>
          </a:xfrm>
          <a:prstGeom prst="rightArrow">
            <a:avLst>
              <a:gd name="adj1" fmla="val 32000"/>
              <a:gd name="adj2" fmla="val 203605"/>
            </a:avLst>
          </a:prstGeom>
          <a:solidFill>
            <a:schemeClr val="accent1">
              <a:hueOff val="273561"/>
              <a:satOff val="2937"/>
              <a:lumOff val="-22233"/>
            </a:schemeClr>
          </a:solidFill>
          <a:ln w="12700">
            <a:miter lim="400000"/>
          </a:ln>
        </p:spPr>
        <p:txBody>
          <a:bodyPr lIns="25400" tIns="25400" rIns="25400" bIns="25400" anchor="ctr"/>
          <a:lstStyle/>
          <a:p>
            <a:pPr>
              <a:defRPr sz="3600" cap="all" baseline="-33333">
                <a:solidFill>
                  <a:srgbClr val="0D213E"/>
                </a:solidFill>
                <a:latin typeface="+mn-lt"/>
                <a:ea typeface="+mn-ea"/>
                <a:cs typeface="+mn-cs"/>
                <a:sym typeface="DIN Condensed Bold"/>
              </a:defRPr>
            </a:pPr>
            <a:endParaRPr/>
          </a:p>
        </p:txBody>
      </p:sp>
      <p:sp>
        <p:nvSpPr>
          <p:cNvPr id="623" name="Arrow"/>
          <p:cNvSpPr/>
          <p:nvPr/>
        </p:nvSpPr>
        <p:spPr>
          <a:xfrm rot="11691574">
            <a:off x="6403937" y="2201238"/>
            <a:ext cx="369705" cy="199603"/>
          </a:xfrm>
          <a:prstGeom prst="rightArrow">
            <a:avLst>
              <a:gd name="adj1" fmla="val 32000"/>
              <a:gd name="adj2" fmla="val 203605"/>
            </a:avLst>
          </a:prstGeom>
          <a:solidFill>
            <a:schemeClr val="accent1">
              <a:hueOff val="273561"/>
              <a:satOff val="2937"/>
              <a:lumOff val="-22233"/>
            </a:schemeClr>
          </a:solidFill>
          <a:ln w="12700">
            <a:miter lim="400000"/>
          </a:ln>
        </p:spPr>
        <p:txBody>
          <a:bodyPr lIns="25400" tIns="25400" rIns="25400" bIns="25400" anchor="ctr"/>
          <a:lstStyle/>
          <a:p>
            <a:pPr>
              <a:defRPr sz="3600" cap="all" baseline="-33333">
                <a:solidFill>
                  <a:srgbClr val="0D213E"/>
                </a:solidFill>
                <a:latin typeface="+mn-lt"/>
                <a:ea typeface="+mn-ea"/>
                <a:cs typeface="+mn-cs"/>
                <a:sym typeface="DIN Condensed Bold"/>
              </a:defRPr>
            </a:pPr>
            <a:endParaRPr/>
          </a:p>
        </p:txBody>
      </p:sp>
      <p:sp>
        <p:nvSpPr>
          <p:cNvPr id="626" name="Local Development"/>
          <p:cNvSpPr txBox="1"/>
          <p:nvPr/>
        </p:nvSpPr>
        <p:spPr>
          <a:xfrm>
            <a:off x="879645" y="1867484"/>
            <a:ext cx="2030432" cy="26674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a:defRPr>
                <a:solidFill>
                  <a:schemeClr val="accent1">
                    <a:hueOff val="273561"/>
                    <a:satOff val="2937"/>
                    <a:lumOff val="-22233"/>
                  </a:schemeClr>
                </a:solidFill>
                <a:latin typeface="Helvetica"/>
                <a:ea typeface="Helvetica"/>
                <a:cs typeface="Helvetica"/>
                <a:sym typeface="Helvetica"/>
              </a:defRPr>
            </a:lvl1pPr>
          </a:lstStyle>
          <a:p>
            <a:r>
              <a:rPr sz="1400" dirty="0">
                <a:latin typeface="Barlow" pitchFamily="2" charset="77"/>
              </a:rPr>
              <a:t>Local Development</a:t>
            </a:r>
          </a:p>
        </p:txBody>
      </p:sp>
      <p:pic>
        <p:nvPicPr>
          <p:cNvPr id="639" name="Connection Line" descr="Connection Line"/>
          <p:cNvPicPr>
            <a:picLocks/>
          </p:cNvPicPr>
          <p:nvPr/>
        </p:nvPicPr>
        <p:blipFill>
          <a:blip r:embed="rId11"/>
          <a:stretch>
            <a:fillRect/>
          </a:stretch>
        </p:blipFill>
        <p:spPr>
          <a:xfrm>
            <a:off x="2053527" y="1542295"/>
            <a:ext cx="1708914" cy="514180"/>
          </a:xfrm>
          <a:prstGeom prst="rect">
            <a:avLst/>
          </a:prstGeom>
        </p:spPr>
      </p:pic>
      <p:sp>
        <p:nvSpPr>
          <p:cNvPr id="630" name="Cloud Training &amp; Deployment"/>
          <p:cNvSpPr txBox="1"/>
          <p:nvPr/>
        </p:nvSpPr>
        <p:spPr>
          <a:xfrm>
            <a:off x="10018930" y="6192160"/>
            <a:ext cx="2030432" cy="48218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a:defRPr>
                <a:solidFill>
                  <a:schemeClr val="accent1">
                    <a:hueOff val="273561"/>
                    <a:satOff val="2937"/>
                    <a:lumOff val="-22233"/>
                  </a:schemeClr>
                </a:solidFill>
                <a:latin typeface="Helvetica"/>
                <a:ea typeface="Helvetica"/>
                <a:cs typeface="Helvetica"/>
                <a:sym typeface="Helvetica"/>
              </a:defRPr>
            </a:lvl1pPr>
          </a:lstStyle>
          <a:p>
            <a:r>
              <a:rPr sz="1400">
                <a:latin typeface="Barlow" pitchFamily="2" charset="77"/>
              </a:rPr>
              <a:t>Cloud Training &amp; Deployment</a:t>
            </a:r>
          </a:p>
        </p:txBody>
      </p:sp>
      <p:pic>
        <p:nvPicPr>
          <p:cNvPr id="641" name="Connection Line" descr="Connection Line"/>
          <p:cNvPicPr>
            <a:picLocks/>
          </p:cNvPicPr>
          <p:nvPr/>
        </p:nvPicPr>
        <p:blipFill>
          <a:blip r:embed="rId12"/>
          <a:stretch>
            <a:fillRect/>
          </a:stretch>
        </p:blipFill>
        <p:spPr>
          <a:xfrm>
            <a:off x="10841121" y="4985528"/>
            <a:ext cx="898557" cy="1101123"/>
          </a:xfrm>
          <a:prstGeom prst="rect">
            <a:avLst/>
          </a:prstGeom>
        </p:spPr>
      </p:pic>
      <p:sp>
        <p:nvSpPr>
          <p:cNvPr id="632" name="Coins"/>
          <p:cNvSpPr/>
          <p:nvPr/>
        </p:nvSpPr>
        <p:spPr>
          <a:xfrm>
            <a:off x="722726" y="4297316"/>
            <a:ext cx="1203707" cy="1207322"/>
          </a:xfrm>
          <a:custGeom>
            <a:avLst/>
            <a:gdLst/>
            <a:ahLst/>
            <a:cxnLst>
              <a:cxn ang="0">
                <a:pos x="wd2" y="hd2"/>
              </a:cxn>
              <a:cxn ang="5400000">
                <a:pos x="wd2" y="hd2"/>
              </a:cxn>
              <a:cxn ang="10800000">
                <a:pos x="wd2" y="hd2"/>
              </a:cxn>
              <a:cxn ang="16200000">
                <a:pos x="wd2" y="hd2"/>
              </a:cxn>
            </a:cxnLst>
            <a:rect l="0" t="0" r="r" b="b"/>
            <a:pathLst>
              <a:path w="21600" h="21600" extrusionOk="0">
                <a:moveTo>
                  <a:pt x="10801" y="0"/>
                </a:moveTo>
                <a:cubicBezTo>
                  <a:pt x="7949" y="0"/>
                  <a:pt x="5266" y="392"/>
                  <a:pt x="3255" y="1111"/>
                </a:cubicBezTo>
                <a:cubicBezTo>
                  <a:pt x="1360" y="1787"/>
                  <a:pt x="273" y="2685"/>
                  <a:pt x="273" y="3572"/>
                </a:cubicBezTo>
                <a:cubicBezTo>
                  <a:pt x="273" y="4460"/>
                  <a:pt x="1360" y="5360"/>
                  <a:pt x="3255" y="6035"/>
                </a:cubicBezTo>
                <a:cubicBezTo>
                  <a:pt x="5266" y="6749"/>
                  <a:pt x="7949" y="7147"/>
                  <a:pt x="10801" y="7147"/>
                </a:cubicBezTo>
                <a:cubicBezTo>
                  <a:pt x="13652" y="7147"/>
                  <a:pt x="16334" y="6754"/>
                  <a:pt x="18345" y="6035"/>
                </a:cubicBezTo>
                <a:cubicBezTo>
                  <a:pt x="20240" y="5360"/>
                  <a:pt x="21327" y="4460"/>
                  <a:pt x="21327" y="3572"/>
                </a:cubicBezTo>
                <a:cubicBezTo>
                  <a:pt x="21327" y="2685"/>
                  <a:pt x="20240" y="1787"/>
                  <a:pt x="18345" y="1111"/>
                </a:cubicBezTo>
                <a:cubicBezTo>
                  <a:pt x="16334" y="398"/>
                  <a:pt x="13652" y="0"/>
                  <a:pt x="10801" y="0"/>
                </a:cubicBezTo>
                <a:close/>
                <a:moveTo>
                  <a:pt x="12" y="4505"/>
                </a:moveTo>
                <a:lnTo>
                  <a:pt x="12" y="5914"/>
                </a:lnTo>
                <a:cubicBezTo>
                  <a:pt x="12" y="8033"/>
                  <a:pt x="4846" y="9754"/>
                  <a:pt x="10811" y="9754"/>
                </a:cubicBezTo>
                <a:cubicBezTo>
                  <a:pt x="16776" y="9754"/>
                  <a:pt x="21600" y="8039"/>
                  <a:pt x="21600" y="5914"/>
                </a:cubicBezTo>
                <a:lnTo>
                  <a:pt x="21600" y="4505"/>
                </a:lnTo>
                <a:cubicBezTo>
                  <a:pt x="21136" y="5284"/>
                  <a:pt x="20088" y="5991"/>
                  <a:pt x="18531" y="6541"/>
                </a:cubicBezTo>
                <a:cubicBezTo>
                  <a:pt x="16460" y="7276"/>
                  <a:pt x="13718" y="7679"/>
                  <a:pt x="10806" y="7679"/>
                </a:cubicBezTo>
                <a:cubicBezTo>
                  <a:pt x="7894" y="7679"/>
                  <a:pt x="5146" y="7276"/>
                  <a:pt x="3081" y="6541"/>
                </a:cubicBezTo>
                <a:cubicBezTo>
                  <a:pt x="1524" y="5985"/>
                  <a:pt x="476" y="5284"/>
                  <a:pt x="12" y="4505"/>
                </a:cubicBezTo>
                <a:close/>
                <a:moveTo>
                  <a:pt x="0" y="7320"/>
                </a:moveTo>
                <a:lnTo>
                  <a:pt x="0" y="8284"/>
                </a:lnTo>
                <a:cubicBezTo>
                  <a:pt x="0" y="10402"/>
                  <a:pt x="4836" y="12123"/>
                  <a:pt x="10801" y="12123"/>
                </a:cubicBezTo>
                <a:cubicBezTo>
                  <a:pt x="16766" y="12123"/>
                  <a:pt x="21600" y="10408"/>
                  <a:pt x="21600" y="8284"/>
                </a:cubicBezTo>
                <a:lnTo>
                  <a:pt x="21600" y="7320"/>
                </a:lnTo>
                <a:cubicBezTo>
                  <a:pt x="21458" y="7495"/>
                  <a:pt x="21295" y="7664"/>
                  <a:pt x="21098" y="7827"/>
                </a:cubicBezTo>
                <a:cubicBezTo>
                  <a:pt x="20508" y="8329"/>
                  <a:pt x="19672" y="8769"/>
                  <a:pt x="18618" y="9145"/>
                </a:cubicBezTo>
                <a:cubicBezTo>
                  <a:pt x="16520" y="9891"/>
                  <a:pt x="13745" y="10299"/>
                  <a:pt x="10801" y="10299"/>
                </a:cubicBezTo>
                <a:cubicBezTo>
                  <a:pt x="7856" y="10299"/>
                  <a:pt x="5080" y="9891"/>
                  <a:pt x="2982" y="9145"/>
                </a:cubicBezTo>
                <a:cubicBezTo>
                  <a:pt x="1928" y="8769"/>
                  <a:pt x="1099" y="8329"/>
                  <a:pt x="504" y="7827"/>
                </a:cubicBezTo>
                <a:cubicBezTo>
                  <a:pt x="307" y="7664"/>
                  <a:pt x="142" y="7495"/>
                  <a:pt x="0" y="7320"/>
                </a:cubicBezTo>
                <a:close/>
                <a:moveTo>
                  <a:pt x="0" y="9689"/>
                </a:moveTo>
                <a:lnTo>
                  <a:pt x="0" y="10653"/>
                </a:lnTo>
                <a:cubicBezTo>
                  <a:pt x="0" y="12771"/>
                  <a:pt x="4836" y="14492"/>
                  <a:pt x="10801" y="14492"/>
                </a:cubicBezTo>
                <a:cubicBezTo>
                  <a:pt x="16766" y="14492"/>
                  <a:pt x="21600" y="12777"/>
                  <a:pt x="21600" y="10653"/>
                </a:cubicBezTo>
                <a:lnTo>
                  <a:pt x="21600" y="9689"/>
                </a:lnTo>
                <a:cubicBezTo>
                  <a:pt x="21458" y="9864"/>
                  <a:pt x="21295" y="10033"/>
                  <a:pt x="21098" y="10197"/>
                </a:cubicBezTo>
                <a:cubicBezTo>
                  <a:pt x="20508" y="10698"/>
                  <a:pt x="19672" y="11138"/>
                  <a:pt x="18618" y="11514"/>
                </a:cubicBezTo>
                <a:cubicBezTo>
                  <a:pt x="16520" y="12260"/>
                  <a:pt x="13745" y="12668"/>
                  <a:pt x="10801" y="12668"/>
                </a:cubicBezTo>
                <a:cubicBezTo>
                  <a:pt x="7856" y="12668"/>
                  <a:pt x="5080" y="12260"/>
                  <a:pt x="2982" y="11514"/>
                </a:cubicBezTo>
                <a:cubicBezTo>
                  <a:pt x="1928" y="11138"/>
                  <a:pt x="1099" y="10698"/>
                  <a:pt x="504" y="10197"/>
                </a:cubicBezTo>
                <a:cubicBezTo>
                  <a:pt x="307" y="10033"/>
                  <a:pt x="142" y="9864"/>
                  <a:pt x="0" y="9689"/>
                </a:cubicBezTo>
                <a:close/>
                <a:moveTo>
                  <a:pt x="0" y="12059"/>
                </a:moveTo>
                <a:lnTo>
                  <a:pt x="0" y="13022"/>
                </a:lnTo>
                <a:cubicBezTo>
                  <a:pt x="0" y="15141"/>
                  <a:pt x="4836" y="16862"/>
                  <a:pt x="10801" y="16862"/>
                </a:cubicBezTo>
                <a:cubicBezTo>
                  <a:pt x="16766" y="16862"/>
                  <a:pt x="21600" y="15146"/>
                  <a:pt x="21600" y="13022"/>
                </a:cubicBezTo>
                <a:lnTo>
                  <a:pt x="21600" y="12059"/>
                </a:lnTo>
                <a:cubicBezTo>
                  <a:pt x="21458" y="12233"/>
                  <a:pt x="21295" y="12402"/>
                  <a:pt x="21098" y="12566"/>
                </a:cubicBezTo>
                <a:cubicBezTo>
                  <a:pt x="20508" y="13067"/>
                  <a:pt x="19672" y="13507"/>
                  <a:pt x="18618" y="13883"/>
                </a:cubicBezTo>
                <a:cubicBezTo>
                  <a:pt x="16520" y="14629"/>
                  <a:pt x="13745" y="15037"/>
                  <a:pt x="10801" y="15037"/>
                </a:cubicBezTo>
                <a:cubicBezTo>
                  <a:pt x="7856" y="15037"/>
                  <a:pt x="5080" y="14629"/>
                  <a:pt x="2982" y="13883"/>
                </a:cubicBezTo>
                <a:cubicBezTo>
                  <a:pt x="1928" y="13507"/>
                  <a:pt x="1099" y="13067"/>
                  <a:pt x="504" y="12566"/>
                </a:cubicBezTo>
                <a:cubicBezTo>
                  <a:pt x="307" y="12402"/>
                  <a:pt x="142" y="12233"/>
                  <a:pt x="0" y="12059"/>
                </a:cubicBezTo>
                <a:close/>
                <a:moveTo>
                  <a:pt x="0" y="14428"/>
                </a:moveTo>
                <a:lnTo>
                  <a:pt x="0" y="15391"/>
                </a:lnTo>
                <a:cubicBezTo>
                  <a:pt x="0" y="17510"/>
                  <a:pt x="4836" y="19231"/>
                  <a:pt x="10801" y="19231"/>
                </a:cubicBezTo>
                <a:cubicBezTo>
                  <a:pt x="16766" y="19231"/>
                  <a:pt x="21600" y="17515"/>
                  <a:pt x="21600" y="15391"/>
                </a:cubicBezTo>
                <a:lnTo>
                  <a:pt x="21600" y="14428"/>
                </a:lnTo>
                <a:cubicBezTo>
                  <a:pt x="21458" y="14602"/>
                  <a:pt x="21295" y="14772"/>
                  <a:pt x="21098" y="14935"/>
                </a:cubicBezTo>
                <a:cubicBezTo>
                  <a:pt x="20508" y="15436"/>
                  <a:pt x="19672" y="15877"/>
                  <a:pt x="18618" y="16252"/>
                </a:cubicBezTo>
                <a:cubicBezTo>
                  <a:pt x="16520" y="16998"/>
                  <a:pt x="13745" y="17406"/>
                  <a:pt x="10801" y="17406"/>
                </a:cubicBezTo>
                <a:cubicBezTo>
                  <a:pt x="7856" y="17406"/>
                  <a:pt x="5080" y="16998"/>
                  <a:pt x="2982" y="16252"/>
                </a:cubicBezTo>
                <a:cubicBezTo>
                  <a:pt x="1928" y="15877"/>
                  <a:pt x="1099" y="15436"/>
                  <a:pt x="504" y="14935"/>
                </a:cubicBezTo>
                <a:cubicBezTo>
                  <a:pt x="307" y="14772"/>
                  <a:pt x="142" y="14602"/>
                  <a:pt x="0" y="14428"/>
                </a:cubicBezTo>
                <a:close/>
                <a:moveTo>
                  <a:pt x="0" y="16797"/>
                </a:moveTo>
                <a:lnTo>
                  <a:pt x="0" y="17760"/>
                </a:lnTo>
                <a:cubicBezTo>
                  <a:pt x="0" y="19879"/>
                  <a:pt x="4836" y="21600"/>
                  <a:pt x="10801" y="21600"/>
                </a:cubicBezTo>
                <a:cubicBezTo>
                  <a:pt x="16766" y="21600"/>
                  <a:pt x="21600" y="19879"/>
                  <a:pt x="21600" y="17760"/>
                </a:cubicBezTo>
                <a:lnTo>
                  <a:pt x="21600" y="16797"/>
                </a:lnTo>
                <a:cubicBezTo>
                  <a:pt x="21458" y="16971"/>
                  <a:pt x="21295" y="17141"/>
                  <a:pt x="21098" y="17304"/>
                </a:cubicBezTo>
                <a:cubicBezTo>
                  <a:pt x="20508" y="17805"/>
                  <a:pt x="19672" y="18246"/>
                  <a:pt x="18618" y="18622"/>
                </a:cubicBezTo>
                <a:cubicBezTo>
                  <a:pt x="16520" y="19368"/>
                  <a:pt x="13745" y="19775"/>
                  <a:pt x="10801" y="19775"/>
                </a:cubicBezTo>
                <a:cubicBezTo>
                  <a:pt x="7856" y="19775"/>
                  <a:pt x="5080" y="19368"/>
                  <a:pt x="2982" y="18622"/>
                </a:cubicBezTo>
                <a:cubicBezTo>
                  <a:pt x="1928" y="18246"/>
                  <a:pt x="1099" y="17805"/>
                  <a:pt x="504" y="17304"/>
                </a:cubicBezTo>
                <a:cubicBezTo>
                  <a:pt x="307" y="17141"/>
                  <a:pt x="142" y="16971"/>
                  <a:pt x="0" y="16797"/>
                </a:cubicBezTo>
                <a:close/>
              </a:path>
            </a:pathLst>
          </a:custGeom>
          <a:blipFill>
            <a:blip r:embed="rId8"/>
            <a:stretch>
              <a:fillRect/>
            </a:stretch>
          </a:blipFill>
          <a:ln w="12700">
            <a:miter lim="400000"/>
          </a:ln>
        </p:spPr>
        <p:txBody>
          <a:bodyPr lIns="25400" tIns="25400" rIns="25400" bIns="25400" anchor="ctr"/>
          <a:lstStyle/>
          <a:p>
            <a:pPr>
              <a:defRPr sz="3600" cap="all" baseline="-11111">
                <a:solidFill>
                  <a:srgbClr val="FFFFFF"/>
                </a:solidFill>
                <a:latin typeface="+mn-lt"/>
                <a:ea typeface="+mn-ea"/>
                <a:cs typeface="+mn-cs"/>
                <a:sym typeface="DIN Condensed Bold"/>
              </a:defRPr>
            </a:pPr>
            <a:endParaRPr/>
          </a:p>
        </p:txBody>
      </p:sp>
      <p:sp>
        <p:nvSpPr>
          <p:cNvPr id="633" name="Training &amp; Validation Data"/>
          <p:cNvSpPr txBox="1"/>
          <p:nvPr/>
        </p:nvSpPr>
        <p:spPr>
          <a:xfrm>
            <a:off x="691420" y="3575342"/>
            <a:ext cx="2030432" cy="48218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a:defRPr>
                <a:solidFill>
                  <a:schemeClr val="accent1">
                    <a:hueOff val="273561"/>
                    <a:satOff val="2937"/>
                    <a:lumOff val="-22233"/>
                  </a:schemeClr>
                </a:solidFill>
                <a:latin typeface="Helvetica"/>
                <a:ea typeface="Helvetica"/>
                <a:cs typeface="Helvetica"/>
                <a:sym typeface="Helvetica"/>
              </a:defRPr>
            </a:lvl1pPr>
          </a:lstStyle>
          <a:p>
            <a:r>
              <a:rPr sz="1400" dirty="0">
                <a:latin typeface="Barlow" pitchFamily="2" charset="77"/>
              </a:rPr>
              <a:t>Training &amp; Validation Data</a:t>
            </a:r>
          </a:p>
        </p:txBody>
      </p:sp>
      <p:sp>
        <p:nvSpPr>
          <p:cNvPr id="634" name="Real time Inference Data"/>
          <p:cNvSpPr txBox="1"/>
          <p:nvPr/>
        </p:nvSpPr>
        <p:spPr>
          <a:xfrm>
            <a:off x="9493176" y="1558374"/>
            <a:ext cx="2030431" cy="26674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a:defRPr>
                <a:solidFill>
                  <a:schemeClr val="accent1">
                    <a:hueOff val="273561"/>
                    <a:satOff val="2937"/>
                    <a:lumOff val="-22233"/>
                  </a:schemeClr>
                </a:solidFill>
                <a:latin typeface="Helvetica"/>
                <a:ea typeface="Helvetica"/>
                <a:cs typeface="Helvetica"/>
                <a:sym typeface="Helvetica"/>
              </a:defRPr>
            </a:lvl1pPr>
          </a:lstStyle>
          <a:p>
            <a:r>
              <a:rPr sz="1400">
                <a:latin typeface="Barlow" pitchFamily="2" charset="77"/>
              </a:rPr>
              <a:t>Real time Inference Data</a:t>
            </a:r>
          </a:p>
        </p:txBody>
      </p:sp>
      <p:pic>
        <p:nvPicPr>
          <p:cNvPr id="643" name="Connection Line" descr="Connection Line"/>
          <p:cNvPicPr>
            <a:picLocks/>
          </p:cNvPicPr>
          <p:nvPr/>
        </p:nvPicPr>
        <p:blipFill>
          <a:blip r:embed="rId13"/>
          <a:stretch>
            <a:fillRect/>
          </a:stretch>
        </p:blipFill>
        <p:spPr>
          <a:xfrm>
            <a:off x="1698581" y="3549694"/>
            <a:ext cx="1475247" cy="634250"/>
          </a:xfrm>
          <a:prstGeom prst="rect">
            <a:avLst/>
          </a:prstGeom>
        </p:spPr>
      </p:pic>
      <p:pic>
        <p:nvPicPr>
          <p:cNvPr id="645" name="Connection Line" descr="Connection Line"/>
          <p:cNvPicPr>
            <a:picLocks/>
          </p:cNvPicPr>
          <p:nvPr/>
        </p:nvPicPr>
        <p:blipFill>
          <a:blip r:embed="rId14"/>
          <a:stretch>
            <a:fillRect/>
          </a:stretch>
        </p:blipFill>
        <p:spPr>
          <a:xfrm>
            <a:off x="9866472" y="2375032"/>
            <a:ext cx="1184883" cy="1641177"/>
          </a:xfrm>
          <a:prstGeom prst="rect">
            <a:avLst/>
          </a:prstGeom>
        </p:spPr>
      </p:pic>
      <p:pic>
        <p:nvPicPr>
          <p:cNvPr id="32" name="Connection Line" descr="Connection Line">
            <a:extLst>
              <a:ext uri="{FF2B5EF4-FFF2-40B4-BE49-F238E27FC236}">
                <a16:creationId xmlns:a16="http://schemas.microsoft.com/office/drawing/2014/main" id="{9E1E0F91-11B9-8841-B497-2FD842E052FC}"/>
              </a:ext>
            </a:extLst>
          </p:cNvPr>
          <p:cNvPicPr>
            <a:picLocks/>
          </p:cNvPicPr>
          <p:nvPr/>
        </p:nvPicPr>
        <p:blipFill>
          <a:blip r:embed="rId15"/>
          <a:stretch>
            <a:fillRect/>
          </a:stretch>
        </p:blipFill>
        <p:spPr>
          <a:xfrm rot="20110153">
            <a:off x="824054" y="5482990"/>
            <a:ext cx="643073" cy="1207323"/>
          </a:xfrm>
          <a:prstGeom prst="rect">
            <a:avLst/>
          </a:prstGeom>
        </p:spPr>
      </p:pic>
    </p:spTree>
    <p:extLst>
      <p:ext uri="{BB962C8B-B14F-4D97-AF65-F5344CB8AC3E}">
        <p14:creationId xmlns:p14="http://schemas.microsoft.com/office/powerpoint/2010/main" val="1786977218"/>
      </p:ext>
    </p:extLst>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9" presetClass="entr" fill="hold" grpId="0" nodeType="clickEffect">
                                  <p:stCondLst>
                                    <p:cond delay="0"/>
                                  </p:stCondLst>
                                  <p:iterate>
                                    <p:tmAbs val="0"/>
                                  </p:iterate>
                                  <p:childTnLst>
                                    <p:set>
                                      <p:cBhvr>
                                        <p:cTn id="6" fill="hold"/>
                                        <p:tgtEl>
                                          <p:spTgt spid="628"/>
                                        </p:tgtEl>
                                        <p:attrNameLst>
                                          <p:attrName>style.visibility</p:attrName>
                                        </p:attrNameLst>
                                      </p:cBhvr>
                                      <p:to>
                                        <p:strVal val="visible"/>
                                      </p:to>
                                    </p:set>
                                    <p:animEffect transition="in" filter="dissolve">
                                      <p:cBhvr>
                                        <p:cTn id="7" dur="2000"/>
                                        <p:tgtEl>
                                          <p:spTgt spid="628"/>
                                        </p:tgtEl>
                                      </p:cBhvr>
                                    </p:animEffect>
                                  </p:childTnLst>
                                </p:cTn>
                              </p:par>
                            </p:childTnLst>
                          </p:cTn>
                        </p:par>
                        <p:par>
                          <p:cTn id="8" fill="hold">
                            <p:stCondLst>
                              <p:cond delay="2000"/>
                            </p:stCondLst>
                            <p:childTnLst>
                              <p:par>
                                <p:cTn id="9" presetID="1" presetClass="entr" presetSubtype="0" fill="hold" grpId="0" nodeType="afterEffect">
                                  <p:stCondLst>
                                    <p:cond delay="0"/>
                                  </p:stCondLst>
                                  <p:iterate type="lt">
                                    <p:tmAbs val="100"/>
                                  </p:iterate>
                                  <p:childTnLst>
                                    <p:set>
                                      <p:cBhvr>
                                        <p:cTn id="10" fill="hold"/>
                                        <p:tgtEl>
                                          <p:spTgt spid="626"/>
                                        </p:tgtEl>
                                        <p:attrNameLst>
                                          <p:attrName>style.visibility</p:attrName>
                                        </p:attrNameLst>
                                      </p:cBhvr>
                                      <p:to>
                                        <p:strVal val="visible"/>
                                      </p:to>
                                    </p:set>
                                  </p:childTnLst>
                                </p:cTn>
                              </p:par>
                            </p:childTnLst>
                          </p:cTn>
                        </p:par>
                        <p:par>
                          <p:cTn id="11" fill="hold">
                            <p:stCondLst>
                              <p:cond delay="2000"/>
                            </p:stCondLst>
                            <p:childTnLst>
                              <p:par>
                                <p:cTn id="12" presetID="9" presetClass="entr" fill="hold" grpId="0" nodeType="afterEffect">
                                  <p:stCondLst>
                                    <p:cond delay="0"/>
                                  </p:stCondLst>
                                  <p:iterate>
                                    <p:tmAbs val="0"/>
                                  </p:iterate>
                                  <p:childTnLst>
                                    <p:set>
                                      <p:cBhvr>
                                        <p:cTn id="13" fill="hold"/>
                                        <p:tgtEl>
                                          <p:spTgt spid="639"/>
                                        </p:tgtEl>
                                        <p:attrNameLst>
                                          <p:attrName>style.visibility</p:attrName>
                                        </p:attrNameLst>
                                      </p:cBhvr>
                                      <p:to>
                                        <p:strVal val="visible"/>
                                      </p:to>
                                    </p:set>
                                    <p:animEffect transition="in" filter="dissolve">
                                      <p:cBhvr>
                                        <p:cTn id="14" dur="2000"/>
                                        <p:tgtEl>
                                          <p:spTgt spid="639"/>
                                        </p:tgtEl>
                                      </p:cBhvr>
                                    </p:animEffect>
                                  </p:childTnLst>
                                </p:cTn>
                              </p:par>
                            </p:childTnLst>
                          </p:cTn>
                        </p:par>
                        <p:par>
                          <p:cTn id="15" fill="hold">
                            <p:stCondLst>
                              <p:cond delay="4000"/>
                            </p:stCondLst>
                            <p:childTnLst>
                              <p:par>
                                <p:cTn id="16" presetID="1" presetClass="entr" presetSubtype="0" fill="hold" grpId="0" nodeType="afterEffect">
                                  <p:stCondLst>
                                    <p:cond delay="0"/>
                                  </p:stCondLst>
                                  <p:iterate type="lt">
                                    <p:tmAbs val="100"/>
                                  </p:iterate>
                                  <p:childTnLst>
                                    <p:set>
                                      <p:cBhvr>
                                        <p:cTn id="17" fill="hold"/>
                                        <p:tgtEl>
                                          <p:spTgt spid="633"/>
                                        </p:tgtEl>
                                        <p:attrNameLst>
                                          <p:attrName>style.visibility</p:attrName>
                                        </p:attrNameLst>
                                      </p:cBhvr>
                                      <p:to>
                                        <p:strVal val="visible"/>
                                      </p:to>
                                    </p:set>
                                  </p:childTnLst>
                                </p:cTn>
                              </p:par>
                            </p:childTnLst>
                          </p:cTn>
                        </p:par>
                        <p:par>
                          <p:cTn id="18" fill="hold">
                            <p:stCondLst>
                              <p:cond delay="4000"/>
                            </p:stCondLst>
                            <p:childTnLst>
                              <p:par>
                                <p:cTn id="19" presetID="9" presetClass="entr" fill="hold" grpId="0" nodeType="afterEffect">
                                  <p:stCondLst>
                                    <p:cond delay="0"/>
                                  </p:stCondLst>
                                  <p:iterate>
                                    <p:tmAbs val="0"/>
                                  </p:iterate>
                                  <p:childTnLst>
                                    <p:set>
                                      <p:cBhvr>
                                        <p:cTn id="20" fill="hold"/>
                                        <p:tgtEl>
                                          <p:spTgt spid="632"/>
                                        </p:tgtEl>
                                        <p:attrNameLst>
                                          <p:attrName>style.visibility</p:attrName>
                                        </p:attrNameLst>
                                      </p:cBhvr>
                                      <p:to>
                                        <p:strVal val="visible"/>
                                      </p:to>
                                    </p:set>
                                    <p:animEffect transition="in" filter="dissolve">
                                      <p:cBhvr>
                                        <p:cTn id="21" dur="1500"/>
                                        <p:tgtEl>
                                          <p:spTgt spid="632"/>
                                        </p:tgtEl>
                                      </p:cBhvr>
                                    </p:animEffect>
                                  </p:childTnLst>
                                </p:cTn>
                              </p:par>
                            </p:childTnLst>
                          </p:cTn>
                        </p:par>
                        <p:par>
                          <p:cTn id="22" fill="hold">
                            <p:stCondLst>
                              <p:cond delay="5500"/>
                            </p:stCondLst>
                            <p:childTnLst>
                              <p:par>
                                <p:cTn id="23" presetID="9" presetClass="entr" fill="hold" grpId="0" nodeType="afterEffect">
                                  <p:stCondLst>
                                    <p:cond delay="0"/>
                                  </p:stCondLst>
                                  <p:iterate>
                                    <p:tmAbs val="0"/>
                                  </p:iterate>
                                  <p:childTnLst>
                                    <p:set>
                                      <p:cBhvr>
                                        <p:cTn id="24" fill="hold"/>
                                        <p:tgtEl>
                                          <p:spTgt spid="643"/>
                                        </p:tgtEl>
                                        <p:attrNameLst>
                                          <p:attrName>style.visibility</p:attrName>
                                        </p:attrNameLst>
                                      </p:cBhvr>
                                      <p:to>
                                        <p:strVal val="visible"/>
                                      </p:to>
                                    </p:set>
                                    <p:animEffect transition="in" filter="dissolve">
                                      <p:cBhvr>
                                        <p:cTn id="25" dur="2000"/>
                                        <p:tgtEl>
                                          <p:spTgt spid="643"/>
                                        </p:tgtEl>
                                      </p:cBhvr>
                                    </p:animEffect>
                                  </p:childTnLst>
                                </p:cTn>
                              </p:par>
                            </p:childTnLst>
                          </p:cTn>
                        </p:par>
                        <p:par>
                          <p:cTn id="26" fill="hold">
                            <p:stCondLst>
                              <p:cond delay="7500"/>
                            </p:stCondLst>
                            <p:childTnLst>
                              <p:par>
                                <p:cTn id="27" presetID="9" presetClass="entr" fill="hold" grpId="0" nodeType="afterEffect">
                                  <p:stCondLst>
                                    <p:cond delay="0"/>
                                  </p:stCondLst>
                                  <p:iterate>
                                    <p:tmAbs val="0"/>
                                  </p:iterate>
                                  <p:childTnLst>
                                    <p:set>
                                      <p:cBhvr>
                                        <p:cTn id="28" fill="hold"/>
                                        <p:tgtEl>
                                          <p:spTgt spid="647"/>
                                        </p:tgtEl>
                                        <p:attrNameLst>
                                          <p:attrName>style.visibility</p:attrName>
                                        </p:attrNameLst>
                                      </p:cBhvr>
                                      <p:to>
                                        <p:strVal val="visible"/>
                                      </p:to>
                                    </p:set>
                                    <p:animEffect transition="in" filter="dissolve">
                                      <p:cBhvr>
                                        <p:cTn id="29" dur="2000"/>
                                        <p:tgtEl>
                                          <p:spTgt spid="647"/>
                                        </p:tgtEl>
                                      </p:cBhvr>
                                    </p:animEffect>
                                  </p:childTnLst>
                                </p:cTn>
                              </p:par>
                            </p:childTnLst>
                          </p:cTn>
                        </p:par>
                      </p:childTnLst>
                    </p:cTn>
                  </p:par>
                  <p:par>
                    <p:cTn id="30" fill="hold">
                      <p:stCondLst>
                        <p:cond delay="indefinite"/>
                      </p:stCondLst>
                      <p:childTnLst>
                        <p:par>
                          <p:cTn id="31" fill="hold">
                            <p:stCondLst>
                              <p:cond delay="0"/>
                            </p:stCondLst>
                            <p:childTnLst>
                              <p:par>
                                <p:cTn id="32" presetID="9" presetClass="entr" fill="hold" grpId="0" nodeType="clickEffect">
                                  <p:stCondLst>
                                    <p:cond delay="0"/>
                                  </p:stCondLst>
                                  <p:iterate>
                                    <p:tmAbs val="0"/>
                                  </p:iterate>
                                  <p:childTnLst>
                                    <p:set>
                                      <p:cBhvr>
                                        <p:cTn id="33" fill="hold"/>
                                        <p:tgtEl>
                                          <p:spTgt spid="624"/>
                                        </p:tgtEl>
                                        <p:attrNameLst>
                                          <p:attrName>style.visibility</p:attrName>
                                        </p:attrNameLst>
                                      </p:cBhvr>
                                      <p:to>
                                        <p:strVal val="visible"/>
                                      </p:to>
                                    </p:set>
                                    <p:animEffect transition="in" filter="dissolve">
                                      <p:cBhvr>
                                        <p:cTn id="34" dur="2000"/>
                                        <p:tgtEl>
                                          <p:spTgt spid="624"/>
                                        </p:tgtEl>
                                      </p:cBhvr>
                                    </p:animEffect>
                                  </p:childTnLst>
                                </p:cTn>
                              </p:par>
                            </p:childTnLst>
                          </p:cTn>
                        </p:par>
                        <p:par>
                          <p:cTn id="35" fill="hold">
                            <p:stCondLst>
                              <p:cond delay="2000"/>
                            </p:stCondLst>
                            <p:childTnLst>
                              <p:par>
                                <p:cTn id="36" presetID="1" presetClass="entr" presetSubtype="0" fill="hold" grpId="0" nodeType="afterEffect">
                                  <p:stCondLst>
                                    <p:cond delay="0"/>
                                  </p:stCondLst>
                                  <p:iterate type="lt">
                                    <p:tmAbs val="100"/>
                                  </p:iterate>
                                  <p:childTnLst>
                                    <p:set>
                                      <p:cBhvr>
                                        <p:cTn id="37" fill="hold"/>
                                        <p:tgtEl>
                                          <p:spTgt spid="630"/>
                                        </p:tgtEl>
                                        <p:attrNameLst>
                                          <p:attrName>style.visibility</p:attrName>
                                        </p:attrNameLst>
                                      </p:cBhvr>
                                      <p:to>
                                        <p:strVal val="visible"/>
                                      </p:to>
                                    </p:set>
                                  </p:childTnLst>
                                </p:cTn>
                              </p:par>
                            </p:childTnLst>
                          </p:cTn>
                        </p:par>
                        <p:par>
                          <p:cTn id="38" fill="hold">
                            <p:stCondLst>
                              <p:cond delay="2000"/>
                            </p:stCondLst>
                            <p:childTnLst>
                              <p:par>
                                <p:cTn id="39" presetID="9" presetClass="entr" fill="hold" grpId="0" nodeType="afterEffect">
                                  <p:stCondLst>
                                    <p:cond delay="0"/>
                                  </p:stCondLst>
                                  <p:iterate>
                                    <p:tmAbs val="0"/>
                                  </p:iterate>
                                  <p:childTnLst>
                                    <p:set>
                                      <p:cBhvr>
                                        <p:cTn id="40" fill="hold"/>
                                        <p:tgtEl>
                                          <p:spTgt spid="641"/>
                                        </p:tgtEl>
                                        <p:attrNameLst>
                                          <p:attrName>style.visibility</p:attrName>
                                        </p:attrNameLst>
                                      </p:cBhvr>
                                      <p:to>
                                        <p:strVal val="visible"/>
                                      </p:to>
                                    </p:set>
                                    <p:animEffect transition="in" filter="dissolve">
                                      <p:cBhvr>
                                        <p:cTn id="41" dur="2000"/>
                                        <p:tgtEl>
                                          <p:spTgt spid="641"/>
                                        </p:tgtEl>
                                      </p:cBhvr>
                                    </p:animEffec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iterate type="lt">
                                    <p:tmAbs val="100"/>
                                  </p:iterate>
                                  <p:childTnLst>
                                    <p:set>
                                      <p:cBhvr>
                                        <p:cTn id="45" fill="hold"/>
                                        <p:tgtEl>
                                          <p:spTgt spid="634"/>
                                        </p:tgtEl>
                                        <p:attrNameLst>
                                          <p:attrName>style.visibility</p:attrName>
                                        </p:attrNameLst>
                                      </p:cBhvr>
                                      <p:to>
                                        <p:strVal val="visible"/>
                                      </p:to>
                                    </p:set>
                                  </p:childTnLst>
                                </p:cTn>
                              </p:par>
                            </p:childTnLst>
                          </p:cTn>
                        </p:par>
                        <p:par>
                          <p:cTn id="46" fill="hold">
                            <p:stCondLst>
                              <p:cond delay="2000"/>
                            </p:stCondLst>
                            <p:childTnLst>
                              <p:par>
                                <p:cTn id="47" presetID="9" presetClass="entr" fill="hold" grpId="0" nodeType="afterEffect">
                                  <p:stCondLst>
                                    <p:cond delay="0"/>
                                  </p:stCondLst>
                                  <p:iterate>
                                    <p:tmAbs val="0"/>
                                  </p:iterate>
                                  <p:childTnLst>
                                    <p:set>
                                      <p:cBhvr>
                                        <p:cTn id="48" fill="hold"/>
                                        <p:tgtEl>
                                          <p:spTgt spid="645"/>
                                        </p:tgtEl>
                                        <p:attrNameLst>
                                          <p:attrName>style.visibility</p:attrName>
                                        </p:attrNameLst>
                                      </p:cBhvr>
                                      <p:to>
                                        <p:strVal val="visible"/>
                                      </p:to>
                                    </p:set>
                                    <p:animEffect transition="in" filter="dissolve">
                                      <p:cBhvr>
                                        <p:cTn id="49" dur="2000"/>
                                        <p:tgtEl>
                                          <p:spTgt spid="645"/>
                                        </p:tgtEl>
                                      </p:cBhvr>
                                    </p:animEffect>
                                  </p:childTnLst>
                                </p:cTn>
                              </p:par>
                            </p:childTnLst>
                          </p:cTn>
                        </p:par>
                        <p:par>
                          <p:cTn id="50" fill="hold">
                            <p:stCondLst>
                              <p:cond delay="4000"/>
                            </p:stCondLst>
                            <p:childTnLst>
                              <p:par>
                                <p:cTn id="51" presetID="9" presetClass="entr" fill="hold" grpId="0" nodeType="afterEffect">
                                  <p:stCondLst>
                                    <p:cond delay="0"/>
                                  </p:stCondLst>
                                  <p:iterate>
                                    <p:tmAbs val="0"/>
                                  </p:iterate>
                                  <p:childTnLst>
                                    <p:set>
                                      <p:cBhvr>
                                        <p:cTn id="52" fill="hold"/>
                                        <p:tgtEl>
                                          <p:spTgt spid="32"/>
                                        </p:tgtEl>
                                        <p:attrNameLst>
                                          <p:attrName>style.visibility</p:attrName>
                                        </p:attrNameLst>
                                      </p:cBhvr>
                                      <p:to>
                                        <p:strVal val="visible"/>
                                      </p:to>
                                    </p:set>
                                    <p:animEffect transition="in" filter="dissolve">
                                      <p:cBhvr>
                                        <p:cTn id="53" dur="20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7" grpId="0" animBg="1" advAuto="0"/>
      <p:bldP spid="624" grpId="0" animBg="1" advAuto="0"/>
      <p:bldP spid="628" grpId="0" animBg="1" advAuto="0"/>
      <p:bldP spid="626" grpId="0" animBg="1" advAuto="0"/>
      <p:bldP spid="639" grpId="0" animBg="1" advAuto="0"/>
      <p:bldP spid="630" grpId="0" animBg="1" advAuto="0"/>
      <p:bldP spid="641" grpId="0" animBg="1" advAuto="0"/>
      <p:bldP spid="632" grpId="0" animBg="1" advAuto="0"/>
      <p:bldP spid="633" grpId="0" animBg="1" advAuto="0"/>
      <p:bldP spid="634" grpId="0" animBg="1" advAuto="0"/>
      <p:bldP spid="643" grpId="0" animBg="1" advAuto="0"/>
      <p:bldP spid="645" grpId="0" animBg="1" advAuto="0"/>
      <p:bldP spid="32" grpId="0" animBg="1" advAuto="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7" name="Why Do ML Inferencing in the IoT?"/>
          <p:cNvSpPr txBox="1">
            <a:spLocks noGrp="1"/>
          </p:cNvSpPr>
          <p:nvPr>
            <p:ph type="title"/>
          </p:nvPr>
        </p:nvSpPr>
        <p:spPr>
          <a:xfrm>
            <a:off x="1078503" y="564824"/>
            <a:ext cx="8398253" cy="625089"/>
          </a:xfrm>
          <a:prstGeom prst="rect">
            <a:avLst/>
          </a:prstGeom>
        </p:spPr>
        <p:txBody>
          <a:bodyPr>
            <a:normAutofit/>
          </a:bodyPr>
          <a:lstStyle/>
          <a:p>
            <a:r>
              <a:rPr dirty="0"/>
              <a:t>Why Do ML Inferencing in the IoT?</a:t>
            </a:r>
          </a:p>
        </p:txBody>
      </p:sp>
      <p:sp>
        <p:nvSpPr>
          <p:cNvPr id="838" name="1"/>
          <p:cNvSpPr txBox="1"/>
          <p:nvPr/>
        </p:nvSpPr>
        <p:spPr>
          <a:xfrm>
            <a:off x="1989854" y="1564310"/>
            <a:ext cx="484107" cy="107721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lgn="l">
              <a:spcBef>
                <a:spcPts val="0"/>
              </a:spcBef>
              <a:defRPr sz="20000" cap="all" baseline="-20000">
                <a:solidFill>
                  <a:schemeClr val="accent1">
                    <a:hueOff val="273561"/>
                    <a:satOff val="2937"/>
                    <a:lumOff val="-22233"/>
                  </a:schemeClr>
                </a:solidFill>
                <a:latin typeface="+mn-lt"/>
                <a:ea typeface="+mn-ea"/>
                <a:cs typeface="+mn-cs"/>
                <a:sym typeface="DIN Condensed Bold"/>
              </a:defRPr>
            </a:lvl1pPr>
          </a:lstStyle>
          <a:p>
            <a:r>
              <a:rPr sz="10000" dirty="0"/>
              <a:t>1</a:t>
            </a:r>
          </a:p>
        </p:txBody>
      </p:sp>
      <p:sp>
        <p:nvSpPr>
          <p:cNvPr id="839" name="2"/>
          <p:cNvSpPr txBox="1"/>
          <p:nvPr/>
        </p:nvSpPr>
        <p:spPr>
          <a:xfrm>
            <a:off x="5831205" y="1492401"/>
            <a:ext cx="484107" cy="107721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lgn="l">
              <a:spcBef>
                <a:spcPts val="0"/>
              </a:spcBef>
              <a:defRPr sz="20000" cap="all" baseline="-20000">
                <a:solidFill>
                  <a:schemeClr val="accent1">
                    <a:hueOff val="273561"/>
                    <a:satOff val="2937"/>
                    <a:lumOff val="-22233"/>
                  </a:schemeClr>
                </a:solidFill>
                <a:latin typeface="+mn-lt"/>
                <a:ea typeface="+mn-ea"/>
                <a:cs typeface="+mn-cs"/>
                <a:sym typeface="DIN Condensed Bold"/>
              </a:defRPr>
            </a:lvl1pPr>
          </a:lstStyle>
          <a:p>
            <a:r>
              <a:rPr sz="10000"/>
              <a:t>2</a:t>
            </a:r>
          </a:p>
        </p:txBody>
      </p:sp>
      <p:sp>
        <p:nvSpPr>
          <p:cNvPr id="840" name="3"/>
          <p:cNvSpPr txBox="1"/>
          <p:nvPr/>
        </p:nvSpPr>
        <p:spPr>
          <a:xfrm>
            <a:off x="9912934" y="1492401"/>
            <a:ext cx="484107" cy="107721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lgn="l">
              <a:spcBef>
                <a:spcPts val="0"/>
              </a:spcBef>
              <a:defRPr sz="20000" cap="all" baseline="-20000">
                <a:solidFill>
                  <a:schemeClr val="accent1">
                    <a:hueOff val="273561"/>
                    <a:satOff val="2937"/>
                    <a:lumOff val="-22233"/>
                  </a:schemeClr>
                </a:solidFill>
                <a:latin typeface="+mn-lt"/>
                <a:ea typeface="+mn-ea"/>
                <a:cs typeface="+mn-cs"/>
                <a:sym typeface="DIN Condensed Bold"/>
              </a:defRPr>
            </a:lvl1pPr>
          </a:lstStyle>
          <a:p>
            <a:r>
              <a:rPr sz="10000"/>
              <a:t>3</a:t>
            </a:r>
          </a:p>
        </p:txBody>
      </p:sp>
      <p:sp>
        <p:nvSpPr>
          <p:cNvPr id="842" name="Volume"/>
          <p:cNvSpPr txBox="1"/>
          <p:nvPr/>
        </p:nvSpPr>
        <p:spPr>
          <a:xfrm>
            <a:off x="1446262" y="2764574"/>
            <a:ext cx="1460336" cy="50270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spcBef>
                <a:spcPts val="2000"/>
              </a:spcBef>
              <a:defRPr sz="6200" b="1" cap="all" baseline="-16129">
                <a:solidFill>
                  <a:schemeClr val="accent1">
                    <a:hueOff val="273561"/>
                    <a:satOff val="2937"/>
                    <a:lumOff val="-22233"/>
                  </a:schemeClr>
                </a:solidFill>
                <a:latin typeface="Helvetica"/>
                <a:ea typeface="Helvetica"/>
                <a:cs typeface="Helvetica"/>
                <a:sym typeface="Helvetica"/>
              </a:defRPr>
            </a:lvl1pPr>
          </a:lstStyle>
          <a:p>
            <a:r>
              <a:rPr sz="4400" dirty="0">
                <a:latin typeface="Barlow" pitchFamily="2" charset="77"/>
              </a:rPr>
              <a:t>Volume</a:t>
            </a:r>
          </a:p>
        </p:txBody>
      </p:sp>
      <p:sp>
        <p:nvSpPr>
          <p:cNvPr id="845" name="Line"/>
          <p:cNvSpPr/>
          <p:nvPr/>
        </p:nvSpPr>
        <p:spPr>
          <a:xfrm flipV="1">
            <a:off x="3943654" y="2578932"/>
            <a:ext cx="1" cy="4000395"/>
          </a:xfrm>
          <a:prstGeom prst="line">
            <a:avLst/>
          </a:prstGeom>
          <a:ln w="50800">
            <a:solidFill>
              <a:srgbClr val="DCDEE0"/>
            </a:solidFill>
            <a:miter lim="400000"/>
          </a:ln>
        </p:spPr>
        <p:txBody>
          <a:bodyPr lIns="25400" tIns="25400" rIns="25400" bIns="25400" anchor="ctr"/>
          <a:lstStyle/>
          <a:p>
            <a:pPr>
              <a:spcBef>
                <a:spcPts val="1000"/>
              </a:spcBef>
              <a:defRPr sz="3200" b="1" cap="all" baseline="-31250">
                <a:solidFill>
                  <a:srgbClr val="0D213E"/>
                </a:solidFill>
                <a:latin typeface="Helvetica"/>
                <a:ea typeface="Helvetica"/>
                <a:cs typeface="Helvetica"/>
                <a:sym typeface="Helvetica"/>
              </a:defRPr>
            </a:pPr>
            <a:endParaRPr sz="1600"/>
          </a:p>
        </p:txBody>
      </p:sp>
      <p:sp>
        <p:nvSpPr>
          <p:cNvPr id="846" name="Line"/>
          <p:cNvSpPr/>
          <p:nvPr/>
        </p:nvSpPr>
        <p:spPr>
          <a:xfrm flipV="1">
            <a:off x="8443697" y="2578932"/>
            <a:ext cx="1" cy="4000395"/>
          </a:xfrm>
          <a:prstGeom prst="line">
            <a:avLst/>
          </a:prstGeom>
          <a:ln w="50800">
            <a:solidFill>
              <a:srgbClr val="DCDEE0"/>
            </a:solidFill>
            <a:miter lim="400000"/>
          </a:ln>
        </p:spPr>
        <p:txBody>
          <a:bodyPr lIns="25400" tIns="25400" rIns="25400" bIns="25400" anchor="ctr"/>
          <a:lstStyle/>
          <a:p>
            <a:pPr>
              <a:spcBef>
                <a:spcPts val="1000"/>
              </a:spcBef>
              <a:defRPr sz="3200" b="1" cap="all" baseline="-31250">
                <a:solidFill>
                  <a:srgbClr val="0D213E"/>
                </a:solidFill>
                <a:latin typeface="Helvetica"/>
                <a:ea typeface="Helvetica"/>
                <a:cs typeface="Helvetica"/>
                <a:sym typeface="Helvetica"/>
              </a:defRPr>
            </a:pPr>
            <a:endParaRPr sz="1600"/>
          </a:p>
        </p:txBody>
      </p:sp>
      <p:sp>
        <p:nvSpPr>
          <p:cNvPr id="847" name="Line"/>
          <p:cNvSpPr/>
          <p:nvPr/>
        </p:nvSpPr>
        <p:spPr>
          <a:xfrm flipV="1">
            <a:off x="3943654" y="2578932"/>
            <a:ext cx="1" cy="4000395"/>
          </a:xfrm>
          <a:prstGeom prst="line">
            <a:avLst/>
          </a:prstGeom>
          <a:ln w="50800">
            <a:solidFill>
              <a:srgbClr val="DCDEE0"/>
            </a:solidFill>
            <a:miter lim="400000"/>
          </a:ln>
        </p:spPr>
        <p:txBody>
          <a:bodyPr lIns="25400" tIns="25400" rIns="25400" bIns="25400" anchor="ctr"/>
          <a:lstStyle/>
          <a:p>
            <a:pPr>
              <a:spcBef>
                <a:spcPts val="1000"/>
              </a:spcBef>
              <a:defRPr sz="3200" b="1" cap="all" baseline="-31250">
                <a:solidFill>
                  <a:srgbClr val="0D213E"/>
                </a:solidFill>
                <a:latin typeface="Helvetica"/>
                <a:ea typeface="Helvetica"/>
                <a:cs typeface="Helvetica"/>
                <a:sym typeface="Helvetica"/>
              </a:defRPr>
            </a:pPr>
            <a:endParaRPr sz="1600"/>
          </a:p>
        </p:txBody>
      </p:sp>
      <p:sp>
        <p:nvSpPr>
          <p:cNvPr id="848" name="Line"/>
          <p:cNvSpPr/>
          <p:nvPr/>
        </p:nvSpPr>
        <p:spPr>
          <a:xfrm flipV="1">
            <a:off x="8443697" y="2578932"/>
            <a:ext cx="1" cy="4000395"/>
          </a:xfrm>
          <a:prstGeom prst="line">
            <a:avLst/>
          </a:prstGeom>
          <a:ln w="50800">
            <a:solidFill>
              <a:srgbClr val="DCDEE0"/>
            </a:solidFill>
            <a:miter lim="400000"/>
          </a:ln>
        </p:spPr>
        <p:txBody>
          <a:bodyPr lIns="25400" tIns="25400" rIns="25400" bIns="25400" anchor="ctr"/>
          <a:lstStyle/>
          <a:p>
            <a:pPr>
              <a:spcBef>
                <a:spcPts val="1000"/>
              </a:spcBef>
              <a:defRPr sz="3200" b="1" cap="all" baseline="-31250">
                <a:solidFill>
                  <a:srgbClr val="0D213E"/>
                </a:solidFill>
                <a:latin typeface="Helvetica"/>
                <a:ea typeface="Helvetica"/>
                <a:cs typeface="Helvetica"/>
                <a:sym typeface="Helvetica"/>
              </a:defRPr>
            </a:pPr>
            <a:endParaRPr sz="1600"/>
          </a:p>
        </p:txBody>
      </p:sp>
      <p:pic>
        <p:nvPicPr>
          <p:cNvPr id="849" name="noun_grow_1720355.png" descr="noun_grow_1720355.png"/>
          <p:cNvPicPr>
            <a:picLocks noChangeAspect="1"/>
          </p:cNvPicPr>
          <p:nvPr/>
        </p:nvPicPr>
        <p:blipFill>
          <a:blip r:embed="rId3"/>
          <a:stretch>
            <a:fillRect/>
          </a:stretch>
        </p:blipFill>
        <p:spPr>
          <a:xfrm>
            <a:off x="480575" y="3114964"/>
            <a:ext cx="3502667" cy="3502667"/>
          </a:xfrm>
          <a:prstGeom prst="rect">
            <a:avLst/>
          </a:prstGeom>
          <a:ln w="12700">
            <a:miter lim="400000"/>
          </a:ln>
        </p:spPr>
      </p:pic>
      <p:pic>
        <p:nvPicPr>
          <p:cNvPr id="850" name="noun_speed_1167907.png" descr="noun_speed_1167907.png"/>
          <p:cNvPicPr>
            <a:picLocks noChangeAspect="1"/>
          </p:cNvPicPr>
          <p:nvPr/>
        </p:nvPicPr>
        <p:blipFill>
          <a:blip r:embed="rId4"/>
          <a:stretch>
            <a:fillRect/>
          </a:stretch>
        </p:blipFill>
        <p:spPr>
          <a:xfrm>
            <a:off x="4095803" y="2866101"/>
            <a:ext cx="4000395" cy="4000395"/>
          </a:xfrm>
          <a:prstGeom prst="rect">
            <a:avLst/>
          </a:prstGeom>
          <a:ln w="12700">
            <a:miter lim="400000"/>
          </a:ln>
        </p:spPr>
      </p:pic>
      <p:pic>
        <p:nvPicPr>
          <p:cNvPr id="851" name="noun_Privacy_1563623.png" descr="noun_Privacy_1563623.png"/>
          <p:cNvPicPr>
            <a:picLocks noChangeAspect="1"/>
          </p:cNvPicPr>
          <p:nvPr/>
        </p:nvPicPr>
        <p:blipFill>
          <a:blip r:embed="rId5"/>
          <a:stretch>
            <a:fillRect/>
          </a:stretch>
        </p:blipFill>
        <p:spPr>
          <a:xfrm>
            <a:off x="8365512" y="3015925"/>
            <a:ext cx="3700746" cy="3700746"/>
          </a:xfrm>
          <a:prstGeom prst="rect">
            <a:avLst/>
          </a:prstGeom>
          <a:ln w="12700">
            <a:miter lim="400000"/>
          </a:ln>
        </p:spPr>
      </p:pic>
      <p:sp>
        <p:nvSpPr>
          <p:cNvPr id="17" name="Volume">
            <a:extLst>
              <a:ext uri="{FF2B5EF4-FFF2-40B4-BE49-F238E27FC236}">
                <a16:creationId xmlns:a16="http://schemas.microsoft.com/office/drawing/2014/main" id="{09537399-F3FB-8245-8EEC-66436FC4AF19}"/>
              </a:ext>
            </a:extLst>
          </p:cNvPr>
          <p:cNvSpPr txBox="1"/>
          <p:nvPr/>
        </p:nvSpPr>
        <p:spPr>
          <a:xfrm>
            <a:off x="5487360" y="2741562"/>
            <a:ext cx="1171796" cy="50270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spcBef>
                <a:spcPts val="2000"/>
              </a:spcBef>
              <a:defRPr sz="6200" b="1" cap="all" baseline="-16129">
                <a:solidFill>
                  <a:schemeClr val="accent1">
                    <a:hueOff val="273561"/>
                    <a:satOff val="2937"/>
                    <a:lumOff val="-22233"/>
                  </a:schemeClr>
                </a:solidFill>
                <a:latin typeface="Helvetica"/>
                <a:ea typeface="Helvetica"/>
                <a:cs typeface="Helvetica"/>
                <a:sym typeface="Helvetica"/>
              </a:defRPr>
            </a:lvl1pPr>
          </a:lstStyle>
          <a:p>
            <a:r>
              <a:rPr lang="en-US" sz="4400" dirty="0">
                <a:latin typeface="Barlow" pitchFamily="2" charset="77"/>
              </a:rPr>
              <a:t>Speed</a:t>
            </a:r>
            <a:endParaRPr sz="4400" dirty="0">
              <a:latin typeface="Barlow" pitchFamily="2" charset="77"/>
            </a:endParaRPr>
          </a:p>
        </p:txBody>
      </p:sp>
      <p:sp>
        <p:nvSpPr>
          <p:cNvPr id="18" name="Volume">
            <a:extLst>
              <a:ext uri="{FF2B5EF4-FFF2-40B4-BE49-F238E27FC236}">
                <a16:creationId xmlns:a16="http://schemas.microsoft.com/office/drawing/2014/main" id="{F0385B1B-4E67-BC47-8C67-6A058078F3AB}"/>
              </a:ext>
            </a:extLst>
          </p:cNvPr>
          <p:cNvSpPr txBox="1"/>
          <p:nvPr/>
        </p:nvSpPr>
        <p:spPr>
          <a:xfrm>
            <a:off x="9219136" y="2764574"/>
            <a:ext cx="1553310" cy="50270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spcBef>
                <a:spcPts val="2000"/>
              </a:spcBef>
              <a:defRPr sz="6200" b="1" cap="all" baseline="-16129">
                <a:solidFill>
                  <a:schemeClr val="accent1">
                    <a:hueOff val="273561"/>
                    <a:satOff val="2937"/>
                    <a:lumOff val="-22233"/>
                  </a:schemeClr>
                </a:solidFill>
                <a:latin typeface="Helvetica"/>
                <a:ea typeface="Helvetica"/>
                <a:cs typeface="Helvetica"/>
                <a:sym typeface="Helvetica"/>
              </a:defRPr>
            </a:lvl1pPr>
          </a:lstStyle>
          <a:p>
            <a:r>
              <a:rPr lang="en-US" sz="4400" dirty="0">
                <a:latin typeface="Barlow" pitchFamily="2" charset="77"/>
              </a:rPr>
              <a:t>Privacy</a:t>
            </a:r>
            <a:endParaRPr sz="4400" dirty="0">
              <a:latin typeface="Barlow" pitchFamily="2" charset="77"/>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5" name="More Devices == More Data"/>
          <p:cNvSpPr txBox="1">
            <a:spLocks noGrp="1"/>
          </p:cNvSpPr>
          <p:nvPr>
            <p:ph type="title"/>
          </p:nvPr>
        </p:nvSpPr>
        <p:spPr>
          <a:prstGeom prst="rect">
            <a:avLst/>
          </a:prstGeom>
        </p:spPr>
        <p:txBody>
          <a:bodyPr>
            <a:normAutofit/>
          </a:bodyPr>
          <a:lstStyle/>
          <a:p>
            <a:r>
              <a:t>More Devices == More Data</a:t>
            </a:r>
          </a:p>
        </p:txBody>
      </p:sp>
      <p:pic>
        <p:nvPicPr>
          <p:cNvPr id="856" name="statistic_id471264_internet-of-things---number-of-connected-devices-worldwide-2015-2025.png" descr="statistic_id471264_internet-of-things---number-of-connected-devices-worldwide-2015-2025.png"/>
          <p:cNvPicPr>
            <a:picLocks noChangeAspect="1"/>
          </p:cNvPicPr>
          <p:nvPr/>
        </p:nvPicPr>
        <p:blipFill>
          <a:blip r:embed="rId3"/>
          <a:stretch>
            <a:fillRect/>
          </a:stretch>
        </p:blipFill>
        <p:spPr>
          <a:xfrm>
            <a:off x="2589096" y="1474101"/>
            <a:ext cx="7013808" cy="5211260"/>
          </a:xfrm>
          <a:prstGeom prst="rect">
            <a:avLst/>
          </a:prstGeom>
          <a:ln w="12700">
            <a:miter lim="400000"/>
          </a:ln>
        </p:spPr>
      </p:pic>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6.4"/>
</p:tagLst>
</file>

<file path=ppt/tags/tag2.xml><?xml version="1.0" encoding="utf-8"?>
<p:tagLst xmlns:a="http://schemas.openxmlformats.org/drawingml/2006/main" xmlns:r="http://schemas.openxmlformats.org/officeDocument/2006/relationships" xmlns:p="http://schemas.openxmlformats.org/presentationml/2006/main">
  <p:tag name="TIMING" val="|37.9|4|7.8"/>
</p:tagLst>
</file>

<file path=ppt/theme/theme1.xml><?xml version="1.0" encoding="utf-8"?>
<a:theme xmlns:a="http://schemas.openxmlformats.org/drawingml/2006/main" name="Office Theme">
  <a:themeElements>
    <a:clrScheme name="Blues Inc (colors)">
      <a:dk1>
        <a:srgbClr val="1A3A52"/>
      </a:dk1>
      <a:lt1>
        <a:srgbClr val="FFFFFF"/>
      </a:lt1>
      <a:dk2>
        <a:srgbClr val="1F282E"/>
      </a:dk2>
      <a:lt2>
        <a:srgbClr val="F7FAFB"/>
      </a:lt2>
      <a:accent1>
        <a:srgbClr val="416680"/>
      </a:accent1>
      <a:accent2>
        <a:srgbClr val="FF6A6A"/>
      </a:accent2>
      <a:accent3>
        <a:srgbClr val="A0AEB9"/>
      </a:accent3>
      <a:accent4>
        <a:srgbClr val="FEBA2B"/>
      </a:accent4>
      <a:accent5>
        <a:srgbClr val="8BCEDA"/>
      </a:accent5>
      <a:accent6>
        <a:srgbClr val="4CDD6C"/>
      </a:accent6>
      <a:hlink>
        <a:srgbClr val="00B9FF"/>
      </a:hlink>
      <a:folHlink>
        <a:srgbClr val="0099D3"/>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ln>
          <a:noFill/>
        </a:ln>
      </a:spPr>
      <a:bodyPr spcFirstLastPara="1" wrap="square" lIns="0" tIns="0" rIns="0" bIns="0" anchor="t" anchorCtr="0">
        <a:spAutoFit/>
      </a:bodyPr>
      <a:lstStyle>
        <a:defPPr algn="l">
          <a:defRPr sz="1600" dirty="0">
            <a:latin typeface="Barlow"/>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8876</TotalTime>
  <Words>2732</Words>
  <Application>Microsoft Macintosh PowerPoint</Application>
  <PresentationFormat>Widescreen</PresentationFormat>
  <Paragraphs>182</Paragraphs>
  <Slides>28</Slides>
  <Notes>27</Notes>
  <HiddenSlides>0</HiddenSlides>
  <MMClips>2</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28</vt:i4>
      </vt:variant>
    </vt:vector>
  </HeadingPairs>
  <TitlesOfParts>
    <vt:vector size="37" baseType="lpstr">
      <vt:lpstr>Arial</vt:lpstr>
      <vt:lpstr>Avenir Next Regular</vt:lpstr>
      <vt:lpstr>Barlow</vt:lpstr>
      <vt:lpstr>Calibri</vt:lpstr>
      <vt:lpstr>Consolas</vt:lpstr>
      <vt:lpstr>DIN Condensed Bold</vt:lpstr>
      <vt:lpstr>Helvetica</vt:lpstr>
      <vt:lpstr>Times New Roman</vt:lpstr>
      <vt:lpstr>Office Theme</vt:lpstr>
      <vt:lpstr>PowerPoint Presentation</vt:lpstr>
      <vt:lpstr>Local Development, Cloud Training and Deployment</vt:lpstr>
      <vt:lpstr>Giving Away the Point Up Front</vt:lpstr>
      <vt:lpstr>Traditional: Devices and Cloud</vt:lpstr>
      <vt:lpstr>PowerPoint Presentation</vt:lpstr>
      <vt:lpstr>PowerPoint Presentation</vt:lpstr>
      <vt:lpstr>Local Development, Cloud Training and Deployment</vt:lpstr>
      <vt:lpstr>Why Do ML Inferencing in the IoT?</vt:lpstr>
      <vt:lpstr>More Devices == More Data</vt:lpstr>
      <vt:lpstr>PowerPoint Presentation</vt:lpstr>
      <vt:lpstr>The Cloud may be infinite;  your pipe to it is not</vt:lpstr>
      <vt:lpstr>ML loves data like cookie monster loves cookies</vt:lpstr>
      <vt:lpstr>Doing Inference in the IoT means less data in the cloud</vt:lpstr>
      <vt:lpstr>Inference For preventative Maintenance</vt:lpstr>
      <vt:lpstr>Inference For preventative Maintenance</vt:lpstr>
      <vt:lpstr>There is no Cloud if the network is offline</vt:lpstr>
      <vt:lpstr>Inference For preventative Maintenance</vt:lpstr>
      <vt:lpstr>IoT Inferencing == Built-In Privacy</vt:lpstr>
      <vt:lpstr>Face Detection in the Cloud</vt:lpstr>
      <vt:lpstr>TinyML To The Rescue</vt:lpstr>
      <vt:lpstr>The Increasing Role of the IoT in ML</vt:lpstr>
      <vt:lpstr>ML data doesn’t come from the cloud, or the edge… It comes from the IoT</vt:lpstr>
      <vt:lpstr>IoT Devices Sense and share</vt:lpstr>
      <vt:lpstr>IoT Devices Take Action</vt:lpstr>
      <vt:lpstr>TensorFlow Lite Micro</vt:lpstr>
      <vt:lpstr>Building an MCU-friendly Model</vt:lpstr>
      <vt:lpstr>Building a TFLite Model &amp; Inferencing on Swan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Brandon Satrom</cp:lastModifiedBy>
  <cp:revision>120</cp:revision>
  <dcterms:created xsi:type="dcterms:W3CDTF">2021-04-16T15:47:13Z</dcterms:created>
  <dcterms:modified xsi:type="dcterms:W3CDTF">2022-04-25T17:13:24Z</dcterms:modified>
</cp:coreProperties>
</file>